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7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</p:sldIdLst>
  <p:sldSz cy="7315200" cx="9753600"/>
  <p:notesSz cx="6858000" cy="9144000"/>
  <p:embeddedFontLst>
    <p:embeddedFont>
      <p:font typeface="Montserrat"/>
      <p:regular r:id="rId28"/>
      <p:bold r:id="rId29"/>
      <p:italic r:id="rId30"/>
      <p:boldItalic r:id="rId31"/>
    </p:embeddedFont>
    <p:embeddedFont>
      <p:font typeface="Bebas Neue"/>
      <p:regular r:id="rId32"/>
    </p:embeddedFont>
    <p:embeddedFont>
      <p:font typeface="Fira Sans Extra Condensed Medium"/>
      <p:regular r:id="rId33"/>
      <p:bold r:id="rId34"/>
      <p:italic r:id="rId35"/>
      <p:boldItalic r:id="rId36"/>
    </p:embeddedFont>
    <p:embeddedFont>
      <p:font typeface="Abel"/>
      <p:regular r:id="rId37"/>
    </p:embeddedFont>
    <p:embeddedFont>
      <p:font typeface="Montserrat Light"/>
      <p:regular r:id="rId38"/>
      <p:bold r:id="rId39"/>
      <p:italic r:id="rId40"/>
      <p:boldItalic r:id="rId41"/>
    </p:embeddedFont>
    <p:embeddedFont>
      <p:font typeface="Questrial"/>
      <p:regular r:id="rId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BF60829F-6C7C-4AF5-9435-549FEC5C7FEC}">
  <a:tblStyle styleId="{BF60829F-6C7C-4AF5-9435-549FEC5C7FEC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Light-italic.fntdata"/><Relationship Id="rId20" Type="http://schemas.openxmlformats.org/officeDocument/2006/relationships/slide" Target="slides/slide14.xml"/><Relationship Id="rId42" Type="http://schemas.openxmlformats.org/officeDocument/2006/relationships/font" Target="fonts/Questrial-regular.fntdata"/><Relationship Id="rId41" Type="http://schemas.openxmlformats.org/officeDocument/2006/relationships/font" Target="fonts/MontserratLight-boldItalic.fntdata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font" Target="fonts/Montserrat-regular.fntdata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Montserrat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Montserrat-boldItalic.fntdata"/><Relationship Id="rId30" Type="http://schemas.openxmlformats.org/officeDocument/2006/relationships/font" Target="fonts/Montserrat-italic.fntdata"/><Relationship Id="rId11" Type="http://schemas.openxmlformats.org/officeDocument/2006/relationships/slide" Target="slides/slide5.xml"/><Relationship Id="rId33" Type="http://schemas.openxmlformats.org/officeDocument/2006/relationships/font" Target="fonts/FiraSansExtraCondensedMedium-regular.fntdata"/><Relationship Id="rId10" Type="http://schemas.openxmlformats.org/officeDocument/2006/relationships/slide" Target="slides/slide4.xml"/><Relationship Id="rId32" Type="http://schemas.openxmlformats.org/officeDocument/2006/relationships/font" Target="fonts/BebasNeue-regular.fntdata"/><Relationship Id="rId13" Type="http://schemas.openxmlformats.org/officeDocument/2006/relationships/slide" Target="slides/slide7.xml"/><Relationship Id="rId35" Type="http://schemas.openxmlformats.org/officeDocument/2006/relationships/font" Target="fonts/FiraSansExtraCondensedMedium-italic.fntdata"/><Relationship Id="rId12" Type="http://schemas.openxmlformats.org/officeDocument/2006/relationships/slide" Target="slides/slide6.xml"/><Relationship Id="rId34" Type="http://schemas.openxmlformats.org/officeDocument/2006/relationships/font" Target="fonts/FiraSansExtraCondensedMedium-bold.fntdata"/><Relationship Id="rId15" Type="http://schemas.openxmlformats.org/officeDocument/2006/relationships/slide" Target="slides/slide9.xml"/><Relationship Id="rId37" Type="http://schemas.openxmlformats.org/officeDocument/2006/relationships/font" Target="fonts/Abel-regular.fntdata"/><Relationship Id="rId14" Type="http://schemas.openxmlformats.org/officeDocument/2006/relationships/slide" Target="slides/slide8.xml"/><Relationship Id="rId36" Type="http://schemas.openxmlformats.org/officeDocument/2006/relationships/font" Target="fonts/FiraSansExtraCondensedMedium-boldItalic.fntdata"/><Relationship Id="rId17" Type="http://schemas.openxmlformats.org/officeDocument/2006/relationships/slide" Target="slides/slide11.xml"/><Relationship Id="rId39" Type="http://schemas.openxmlformats.org/officeDocument/2006/relationships/font" Target="fonts/MontserratLight-bold.fntdata"/><Relationship Id="rId16" Type="http://schemas.openxmlformats.org/officeDocument/2006/relationships/slide" Target="slides/slide10.xml"/><Relationship Id="rId38" Type="http://schemas.openxmlformats.org/officeDocument/2006/relationships/font" Target="fonts/MontserratLight-regular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9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1" name="Google Shape;861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0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Google Shape;1001;gfdb16ac6bc_3_153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02" name="Google Shape;1002;gfdb16ac6bc_3_15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6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" name="Google Shape;1097;g13ec8c1230a_0_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8" name="Google Shape;1098;g13ec8c1230a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g13ec8c1230a_0_2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8" name="Google Shape;1108;g13ec8c1230a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6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7" name="Google Shape;1117;g13ec8c1230a_0_3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8" name="Google Shape;1118;g13ec8c1230a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4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" name="Google Shape;1125;g13ec1e0d8b1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6" name="Google Shape;1126;g13ec1e0d8b1_1_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8" name="Shape 1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9" name="Google Shape;1139;g13ec1e0d8b1_1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0" name="Google Shape;1140;g13ec1e0d8b1_1_2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2" name="Shape 1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3" name="Google Shape;1153;g13ebf1790de_1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4" name="Google Shape;1154;g13ebf1790de_1_1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g13ebf1790de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8" name="Google Shape;1168;g13ebf1790de_1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8" name="Shape 1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9" name="Google Shape;1179;g13e5d2c27fe_0_9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0" name="Google Shape;1180;g13e5d2c27fe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9" name="Shape 1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0" name="Google Shape;1190;g13e5d2c27fe_0_10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1" name="Google Shape;1191;g13e5d2c27fe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2" name="Google Shape;872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9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Google Shape;1200;gfdb16ac6bc_3_348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01" name="Google Shape;1201;gfdb16ac6bc_3_34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1" name="Shape 1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2" name="Google Shape;1272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3" name="Google Shape;1273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0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g13ebf1790de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2" name="Google Shape;882;g13ebf1790de_0_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0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g13e5d2c27fe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2" name="Google Shape;892;g13e5d2c27fe_0_7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g13e5d2c27fe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3" name="Google Shape;903;g13e5d2c27fe_0_1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0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g13ebf1790de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2" name="Google Shape;912;g13ebf1790de_0_5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9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gfdb16ac6bc_3_144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21" name="Google Shape;921;gfdb16ac6bc_3_14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0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gfdb16ac6bc_3_15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62" name="Google Shape;962;gfdb16ac6bc_3_15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4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Google Shape;985;gfdb16ac6bc_3_148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86" name="Google Shape;986;gfdb16ac6bc_3_14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489040" y="-456912"/>
            <a:ext cx="10730122" cy="8236778"/>
            <a:chOff x="-458461" y="-321271"/>
            <a:chExt cx="10059175" cy="5791575"/>
          </a:xfrm>
        </p:grpSpPr>
        <p:grpSp>
          <p:nvGrpSpPr>
            <p:cNvPr id="10" name="Google Shape;10;p2"/>
            <p:cNvGrpSpPr/>
            <p:nvPr/>
          </p:nvGrpSpPr>
          <p:grpSpPr>
            <a:xfrm flipH="1">
              <a:off x="-458461" y="-245071"/>
              <a:ext cx="9830575" cy="5715375"/>
              <a:chOff x="-358925" y="-303650"/>
              <a:chExt cx="9830575" cy="5715375"/>
            </a:xfrm>
          </p:grpSpPr>
          <p:cxnSp>
            <p:nvCxnSpPr>
              <p:cNvPr id="11" name="Google Shape;11;p2"/>
              <p:cNvCxnSpPr/>
              <p:nvPr/>
            </p:nvCxnSpPr>
            <p:spPr>
              <a:xfrm flipH="1" rot="10800000">
                <a:off x="-282200" y="-303650"/>
                <a:ext cx="1052400" cy="607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" name="Google Shape;12;p2"/>
              <p:cNvCxnSpPr/>
              <p:nvPr/>
            </p:nvCxnSpPr>
            <p:spPr>
              <a:xfrm flipH="1" rot="10800000">
                <a:off x="-281950" y="-236675"/>
                <a:ext cx="1425600" cy="822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3" name="Google Shape;13;p2"/>
              <p:cNvCxnSpPr/>
              <p:nvPr/>
            </p:nvCxnSpPr>
            <p:spPr>
              <a:xfrm flipH="1" rot="10800000">
                <a:off x="-358925" y="-155350"/>
                <a:ext cx="1851000" cy="1068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" name="Google Shape;14;p2"/>
              <p:cNvCxnSpPr/>
              <p:nvPr/>
            </p:nvCxnSpPr>
            <p:spPr>
              <a:xfrm flipH="1" rot="10800000">
                <a:off x="-267650" y="-115750"/>
                <a:ext cx="2180400" cy="1258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5" name="Google Shape;15;p2"/>
              <p:cNvCxnSpPr/>
              <p:nvPr/>
            </p:nvCxnSpPr>
            <p:spPr>
              <a:xfrm flipH="1" rot="10800000">
                <a:off x="-229800" y="-86050"/>
                <a:ext cx="2580300" cy="1489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6" name="Google Shape;16;p2"/>
              <p:cNvCxnSpPr/>
              <p:nvPr/>
            </p:nvCxnSpPr>
            <p:spPr>
              <a:xfrm flipH="1" rot="10800000">
                <a:off x="-212775" y="-127750"/>
                <a:ext cx="3125100" cy="1804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7" name="Google Shape;17;p2"/>
              <p:cNvCxnSpPr/>
              <p:nvPr/>
            </p:nvCxnSpPr>
            <p:spPr>
              <a:xfrm flipH="1" rot="10800000">
                <a:off x="-180475" y="-165575"/>
                <a:ext cx="3648000" cy="210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8" name="Google Shape;18;p2"/>
              <p:cNvCxnSpPr/>
              <p:nvPr/>
            </p:nvCxnSpPr>
            <p:spPr>
              <a:xfrm flipH="1" rot="10800000">
                <a:off x="-227000" y="-146700"/>
                <a:ext cx="4150500" cy="2396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9" name="Google Shape;19;p2"/>
              <p:cNvCxnSpPr/>
              <p:nvPr/>
            </p:nvCxnSpPr>
            <p:spPr>
              <a:xfrm flipH="1" rot="10800000">
                <a:off x="-285775" y="-133000"/>
                <a:ext cx="4675200" cy="2699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0" name="Google Shape;20;p2"/>
              <p:cNvCxnSpPr/>
              <p:nvPr/>
            </p:nvCxnSpPr>
            <p:spPr>
              <a:xfrm flipH="1" rot="10800000">
                <a:off x="-254975" y="-209000"/>
                <a:ext cx="5265600" cy="3039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1" name="Google Shape;21;p2"/>
              <p:cNvCxnSpPr/>
              <p:nvPr/>
            </p:nvCxnSpPr>
            <p:spPr>
              <a:xfrm flipH="1" rot="10800000">
                <a:off x="-230325" y="-171400"/>
                <a:ext cx="5665200" cy="3270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2" name="Google Shape;22;p2"/>
              <p:cNvCxnSpPr/>
              <p:nvPr/>
            </p:nvCxnSpPr>
            <p:spPr>
              <a:xfrm flipH="1" rot="10800000">
                <a:off x="-203625" y="-162575"/>
                <a:ext cx="6111900" cy="3528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3" name="Google Shape;23;p2"/>
              <p:cNvCxnSpPr/>
              <p:nvPr/>
            </p:nvCxnSpPr>
            <p:spPr>
              <a:xfrm flipH="1" rot="10800000">
                <a:off x="-212500" y="-179425"/>
                <a:ext cx="6639600" cy="3833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4" name="Google Shape;24;p2"/>
              <p:cNvCxnSpPr/>
              <p:nvPr/>
            </p:nvCxnSpPr>
            <p:spPr>
              <a:xfrm flipH="1" rot="10800000">
                <a:off x="-237200" y="-171550"/>
                <a:ext cx="7140000" cy="4122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5" name="Google Shape;25;p2"/>
              <p:cNvCxnSpPr/>
              <p:nvPr/>
            </p:nvCxnSpPr>
            <p:spPr>
              <a:xfrm flipH="1" rot="10800000">
                <a:off x="-208450" y="-169925"/>
                <a:ext cx="7598100" cy="4386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6" name="Google Shape;26;p2"/>
              <p:cNvCxnSpPr/>
              <p:nvPr/>
            </p:nvCxnSpPr>
            <p:spPr>
              <a:xfrm flipH="1" rot="10800000">
                <a:off x="-126875" y="-166100"/>
                <a:ext cx="7999200" cy="4618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7" name="Google Shape;27;p2"/>
              <p:cNvCxnSpPr/>
              <p:nvPr/>
            </p:nvCxnSpPr>
            <p:spPr>
              <a:xfrm flipH="1" rot="10800000">
                <a:off x="-175950" y="-237725"/>
                <a:ext cx="8661600" cy="5000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8" name="Google Shape;28;p2"/>
              <p:cNvCxnSpPr/>
              <p:nvPr/>
            </p:nvCxnSpPr>
            <p:spPr>
              <a:xfrm flipH="1" rot="10800000">
                <a:off x="-230050" y="-244075"/>
                <a:ext cx="9215700" cy="5320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9" name="Google Shape;29;p2"/>
              <p:cNvCxnSpPr/>
              <p:nvPr/>
            </p:nvCxnSpPr>
            <p:spPr>
              <a:xfrm flipH="1" rot="10800000">
                <a:off x="-150500" y="-149375"/>
                <a:ext cx="9462000" cy="5462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0" name="Google Shape;30;p2"/>
              <p:cNvCxnSpPr/>
              <p:nvPr/>
            </p:nvCxnSpPr>
            <p:spPr>
              <a:xfrm flipH="1" rot="10800000">
                <a:off x="277300" y="105750"/>
                <a:ext cx="9081600" cy="524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1" name="Google Shape;31;p2"/>
              <p:cNvCxnSpPr/>
              <p:nvPr/>
            </p:nvCxnSpPr>
            <p:spPr>
              <a:xfrm flipH="1" rot="10800000">
                <a:off x="846950" y="376800"/>
                <a:ext cx="8531400" cy="4925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2" name="Google Shape;32;p2"/>
              <p:cNvCxnSpPr/>
              <p:nvPr/>
            </p:nvCxnSpPr>
            <p:spPr>
              <a:xfrm flipH="1" rot="10800000">
                <a:off x="1349000" y="635275"/>
                <a:ext cx="8071500" cy="4659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3" name="Google Shape;33;p2"/>
              <p:cNvCxnSpPr/>
              <p:nvPr/>
            </p:nvCxnSpPr>
            <p:spPr>
              <a:xfrm flipH="1" rot="10800000">
                <a:off x="1864375" y="918950"/>
                <a:ext cx="7554300" cy="4361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4" name="Google Shape;34;p2"/>
              <p:cNvCxnSpPr/>
              <p:nvPr/>
            </p:nvCxnSpPr>
            <p:spPr>
              <a:xfrm flipH="1" rot="10800000">
                <a:off x="2403950" y="1170550"/>
                <a:ext cx="7067700" cy="4080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5" name="Google Shape;35;p2"/>
              <p:cNvCxnSpPr/>
              <p:nvPr/>
            </p:nvCxnSpPr>
            <p:spPr>
              <a:xfrm flipH="1" rot="10800000">
                <a:off x="2718375" y="1495625"/>
                <a:ext cx="6679800" cy="3856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6" name="Google Shape;36;p2"/>
              <p:cNvCxnSpPr/>
              <p:nvPr/>
            </p:nvCxnSpPr>
            <p:spPr>
              <a:xfrm flipH="1" rot="10800000">
                <a:off x="3297700" y="1822900"/>
                <a:ext cx="6023100" cy="3477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7" name="Google Shape;37;p2"/>
              <p:cNvCxnSpPr/>
              <p:nvPr/>
            </p:nvCxnSpPr>
            <p:spPr>
              <a:xfrm flipH="1" rot="10800000">
                <a:off x="3726050" y="2104125"/>
                <a:ext cx="5597100" cy="3231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8" name="Google Shape;38;p2"/>
              <p:cNvCxnSpPr/>
              <p:nvPr/>
            </p:nvCxnSpPr>
            <p:spPr>
              <a:xfrm flipH="1" rot="10800000">
                <a:off x="4244875" y="2361600"/>
                <a:ext cx="5121600" cy="2956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9" name="Google Shape;39;p2"/>
              <p:cNvCxnSpPr/>
              <p:nvPr/>
            </p:nvCxnSpPr>
            <p:spPr>
              <a:xfrm flipH="1" rot="10800000">
                <a:off x="4742850" y="2657525"/>
                <a:ext cx="4600200" cy="2655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0" name="Google Shape;40;p2"/>
              <p:cNvCxnSpPr/>
              <p:nvPr/>
            </p:nvCxnSpPr>
            <p:spPr>
              <a:xfrm flipH="1" rot="10800000">
                <a:off x="5210850" y="2937150"/>
                <a:ext cx="4137300" cy="2388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1" name="Google Shape;41;p2"/>
              <p:cNvCxnSpPr/>
              <p:nvPr/>
            </p:nvCxnSpPr>
            <p:spPr>
              <a:xfrm flipH="1" rot="10800000">
                <a:off x="5725550" y="3223700"/>
                <a:ext cx="3615300" cy="2087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2" name="Google Shape;42;p2"/>
              <p:cNvCxnSpPr/>
              <p:nvPr/>
            </p:nvCxnSpPr>
            <p:spPr>
              <a:xfrm flipH="1" rot="10800000">
                <a:off x="6217950" y="3515950"/>
                <a:ext cx="3106500" cy="1793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3" name="Google Shape;43;p2"/>
              <p:cNvCxnSpPr/>
              <p:nvPr/>
            </p:nvCxnSpPr>
            <p:spPr>
              <a:xfrm flipH="1" rot="10800000">
                <a:off x="6716500" y="3797450"/>
                <a:ext cx="2609700" cy="1506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4" name="Google Shape;44;p2"/>
              <p:cNvCxnSpPr/>
              <p:nvPr/>
            </p:nvCxnSpPr>
            <p:spPr>
              <a:xfrm flipH="1" rot="10800000">
                <a:off x="7199175" y="4100700"/>
                <a:ext cx="2091000" cy="1207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5" name="Google Shape;45;p2"/>
              <p:cNvCxnSpPr/>
              <p:nvPr/>
            </p:nvCxnSpPr>
            <p:spPr>
              <a:xfrm flipH="1" rot="10800000">
                <a:off x="7718000" y="4338975"/>
                <a:ext cx="1648800" cy="951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6" name="Google Shape;46;p2"/>
              <p:cNvCxnSpPr/>
              <p:nvPr/>
            </p:nvCxnSpPr>
            <p:spPr>
              <a:xfrm flipH="1" rot="10800000">
                <a:off x="8129050" y="4607075"/>
                <a:ext cx="1263000" cy="729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7" name="Google Shape;47;p2"/>
              <p:cNvCxnSpPr/>
              <p:nvPr/>
            </p:nvCxnSpPr>
            <p:spPr>
              <a:xfrm flipH="1" rot="10800000">
                <a:off x="8487200" y="4879525"/>
                <a:ext cx="921600" cy="532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48" name="Google Shape;48;p2"/>
            <p:cNvGrpSpPr/>
            <p:nvPr/>
          </p:nvGrpSpPr>
          <p:grpSpPr>
            <a:xfrm rot="10800000">
              <a:off x="-229861" y="-321271"/>
              <a:ext cx="9830575" cy="5715375"/>
              <a:chOff x="-358925" y="-303650"/>
              <a:chExt cx="9830575" cy="5715375"/>
            </a:xfrm>
          </p:grpSpPr>
          <p:cxnSp>
            <p:nvCxnSpPr>
              <p:cNvPr id="49" name="Google Shape;49;p2"/>
              <p:cNvCxnSpPr/>
              <p:nvPr/>
            </p:nvCxnSpPr>
            <p:spPr>
              <a:xfrm flipH="1" rot="10800000">
                <a:off x="-282200" y="-303650"/>
                <a:ext cx="1052400" cy="607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0" name="Google Shape;50;p2"/>
              <p:cNvCxnSpPr/>
              <p:nvPr/>
            </p:nvCxnSpPr>
            <p:spPr>
              <a:xfrm flipH="1" rot="10800000">
                <a:off x="-281950" y="-236675"/>
                <a:ext cx="1425600" cy="822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1" name="Google Shape;51;p2"/>
              <p:cNvCxnSpPr/>
              <p:nvPr/>
            </p:nvCxnSpPr>
            <p:spPr>
              <a:xfrm flipH="1" rot="10800000">
                <a:off x="-358925" y="-155350"/>
                <a:ext cx="1851000" cy="1068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2" name="Google Shape;52;p2"/>
              <p:cNvCxnSpPr/>
              <p:nvPr/>
            </p:nvCxnSpPr>
            <p:spPr>
              <a:xfrm flipH="1" rot="10800000">
                <a:off x="-267650" y="-115750"/>
                <a:ext cx="2180400" cy="1258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3" name="Google Shape;53;p2"/>
              <p:cNvCxnSpPr/>
              <p:nvPr/>
            </p:nvCxnSpPr>
            <p:spPr>
              <a:xfrm flipH="1" rot="10800000">
                <a:off x="-229800" y="-86050"/>
                <a:ext cx="2580300" cy="1489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4" name="Google Shape;54;p2"/>
              <p:cNvCxnSpPr/>
              <p:nvPr/>
            </p:nvCxnSpPr>
            <p:spPr>
              <a:xfrm flipH="1" rot="10800000">
                <a:off x="-212775" y="-127750"/>
                <a:ext cx="3125100" cy="1804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5" name="Google Shape;55;p2"/>
              <p:cNvCxnSpPr/>
              <p:nvPr/>
            </p:nvCxnSpPr>
            <p:spPr>
              <a:xfrm flipH="1" rot="10800000">
                <a:off x="-180475" y="-165575"/>
                <a:ext cx="3648000" cy="210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6" name="Google Shape;56;p2"/>
              <p:cNvCxnSpPr/>
              <p:nvPr/>
            </p:nvCxnSpPr>
            <p:spPr>
              <a:xfrm flipH="1" rot="10800000">
                <a:off x="-227000" y="-146700"/>
                <a:ext cx="4150500" cy="2396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7" name="Google Shape;57;p2"/>
              <p:cNvCxnSpPr/>
              <p:nvPr/>
            </p:nvCxnSpPr>
            <p:spPr>
              <a:xfrm flipH="1" rot="10800000">
                <a:off x="-285775" y="-133000"/>
                <a:ext cx="4675200" cy="2699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8" name="Google Shape;58;p2"/>
              <p:cNvCxnSpPr/>
              <p:nvPr/>
            </p:nvCxnSpPr>
            <p:spPr>
              <a:xfrm flipH="1" rot="10800000">
                <a:off x="-254975" y="-209000"/>
                <a:ext cx="5265600" cy="3039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9" name="Google Shape;59;p2"/>
              <p:cNvCxnSpPr/>
              <p:nvPr/>
            </p:nvCxnSpPr>
            <p:spPr>
              <a:xfrm flipH="1" rot="10800000">
                <a:off x="-230325" y="-171400"/>
                <a:ext cx="5665200" cy="3270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0" name="Google Shape;60;p2"/>
              <p:cNvCxnSpPr/>
              <p:nvPr/>
            </p:nvCxnSpPr>
            <p:spPr>
              <a:xfrm flipH="1" rot="10800000">
                <a:off x="-203625" y="-162575"/>
                <a:ext cx="6111900" cy="3528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1" name="Google Shape;61;p2"/>
              <p:cNvCxnSpPr/>
              <p:nvPr/>
            </p:nvCxnSpPr>
            <p:spPr>
              <a:xfrm flipH="1" rot="10800000">
                <a:off x="-212500" y="-179425"/>
                <a:ext cx="6639600" cy="3833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2" name="Google Shape;62;p2"/>
              <p:cNvCxnSpPr/>
              <p:nvPr/>
            </p:nvCxnSpPr>
            <p:spPr>
              <a:xfrm flipH="1" rot="10800000">
                <a:off x="-237200" y="-171550"/>
                <a:ext cx="7140000" cy="4122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3" name="Google Shape;63;p2"/>
              <p:cNvCxnSpPr/>
              <p:nvPr/>
            </p:nvCxnSpPr>
            <p:spPr>
              <a:xfrm flipH="1" rot="10800000">
                <a:off x="-208450" y="-169925"/>
                <a:ext cx="7598100" cy="4386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4" name="Google Shape;64;p2"/>
              <p:cNvCxnSpPr/>
              <p:nvPr/>
            </p:nvCxnSpPr>
            <p:spPr>
              <a:xfrm flipH="1" rot="10800000">
                <a:off x="-126875" y="-166100"/>
                <a:ext cx="7999200" cy="4618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5" name="Google Shape;65;p2"/>
              <p:cNvCxnSpPr/>
              <p:nvPr/>
            </p:nvCxnSpPr>
            <p:spPr>
              <a:xfrm flipH="1" rot="10800000">
                <a:off x="-175950" y="-237725"/>
                <a:ext cx="8661600" cy="5000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6" name="Google Shape;66;p2"/>
              <p:cNvCxnSpPr/>
              <p:nvPr/>
            </p:nvCxnSpPr>
            <p:spPr>
              <a:xfrm flipH="1" rot="10800000">
                <a:off x="-230050" y="-244075"/>
                <a:ext cx="9215700" cy="5320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7" name="Google Shape;67;p2"/>
              <p:cNvCxnSpPr/>
              <p:nvPr/>
            </p:nvCxnSpPr>
            <p:spPr>
              <a:xfrm flipH="1" rot="10800000">
                <a:off x="-150500" y="-149375"/>
                <a:ext cx="9462000" cy="5462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8" name="Google Shape;68;p2"/>
              <p:cNvCxnSpPr/>
              <p:nvPr/>
            </p:nvCxnSpPr>
            <p:spPr>
              <a:xfrm flipH="1" rot="10800000">
                <a:off x="277300" y="105750"/>
                <a:ext cx="9081600" cy="524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9" name="Google Shape;69;p2"/>
              <p:cNvCxnSpPr/>
              <p:nvPr/>
            </p:nvCxnSpPr>
            <p:spPr>
              <a:xfrm flipH="1" rot="10800000">
                <a:off x="846950" y="376800"/>
                <a:ext cx="8531400" cy="4925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70" name="Google Shape;70;p2"/>
              <p:cNvCxnSpPr/>
              <p:nvPr/>
            </p:nvCxnSpPr>
            <p:spPr>
              <a:xfrm flipH="1" rot="10800000">
                <a:off x="1349000" y="635275"/>
                <a:ext cx="8071500" cy="4659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71" name="Google Shape;71;p2"/>
              <p:cNvCxnSpPr/>
              <p:nvPr/>
            </p:nvCxnSpPr>
            <p:spPr>
              <a:xfrm flipH="1" rot="10800000">
                <a:off x="1864375" y="918950"/>
                <a:ext cx="7554300" cy="4361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72" name="Google Shape;72;p2"/>
              <p:cNvCxnSpPr/>
              <p:nvPr/>
            </p:nvCxnSpPr>
            <p:spPr>
              <a:xfrm flipH="1" rot="10800000">
                <a:off x="2403950" y="1170550"/>
                <a:ext cx="7067700" cy="4080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73" name="Google Shape;73;p2"/>
              <p:cNvCxnSpPr/>
              <p:nvPr/>
            </p:nvCxnSpPr>
            <p:spPr>
              <a:xfrm flipH="1" rot="10800000">
                <a:off x="2718375" y="1495625"/>
                <a:ext cx="6679800" cy="3856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74" name="Google Shape;74;p2"/>
              <p:cNvCxnSpPr/>
              <p:nvPr/>
            </p:nvCxnSpPr>
            <p:spPr>
              <a:xfrm flipH="1" rot="10800000">
                <a:off x="3297700" y="1822900"/>
                <a:ext cx="6023100" cy="3477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75" name="Google Shape;75;p2"/>
              <p:cNvCxnSpPr/>
              <p:nvPr/>
            </p:nvCxnSpPr>
            <p:spPr>
              <a:xfrm flipH="1" rot="10800000">
                <a:off x="3726050" y="2104125"/>
                <a:ext cx="5597100" cy="3231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76" name="Google Shape;76;p2"/>
              <p:cNvCxnSpPr/>
              <p:nvPr/>
            </p:nvCxnSpPr>
            <p:spPr>
              <a:xfrm flipH="1" rot="10800000">
                <a:off x="4244875" y="2361600"/>
                <a:ext cx="5121600" cy="2956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77" name="Google Shape;77;p2"/>
              <p:cNvCxnSpPr/>
              <p:nvPr/>
            </p:nvCxnSpPr>
            <p:spPr>
              <a:xfrm flipH="1" rot="10800000">
                <a:off x="4742850" y="2657525"/>
                <a:ext cx="4600200" cy="2655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78" name="Google Shape;78;p2"/>
              <p:cNvCxnSpPr/>
              <p:nvPr/>
            </p:nvCxnSpPr>
            <p:spPr>
              <a:xfrm flipH="1" rot="10800000">
                <a:off x="5210850" y="2937150"/>
                <a:ext cx="4137300" cy="2388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79" name="Google Shape;79;p2"/>
              <p:cNvCxnSpPr/>
              <p:nvPr/>
            </p:nvCxnSpPr>
            <p:spPr>
              <a:xfrm flipH="1" rot="10800000">
                <a:off x="5725550" y="3223700"/>
                <a:ext cx="3615300" cy="2087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80" name="Google Shape;80;p2"/>
              <p:cNvCxnSpPr/>
              <p:nvPr/>
            </p:nvCxnSpPr>
            <p:spPr>
              <a:xfrm flipH="1" rot="10800000">
                <a:off x="6217950" y="3515950"/>
                <a:ext cx="3106500" cy="1793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81" name="Google Shape;81;p2"/>
              <p:cNvCxnSpPr/>
              <p:nvPr/>
            </p:nvCxnSpPr>
            <p:spPr>
              <a:xfrm flipH="1" rot="10800000">
                <a:off x="6716500" y="3797450"/>
                <a:ext cx="2609700" cy="1506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82" name="Google Shape;82;p2"/>
              <p:cNvCxnSpPr/>
              <p:nvPr/>
            </p:nvCxnSpPr>
            <p:spPr>
              <a:xfrm flipH="1" rot="10800000">
                <a:off x="7199175" y="4100700"/>
                <a:ext cx="2091000" cy="1207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83" name="Google Shape;83;p2"/>
              <p:cNvCxnSpPr/>
              <p:nvPr/>
            </p:nvCxnSpPr>
            <p:spPr>
              <a:xfrm flipH="1" rot="10800000">
                <a:off x="7718000" y="4338975"/>
                <a:ext cx="1648800" cy="951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84" name="Google Shape;84;p2"/>
              <p:cNvCxnSpPr/>
              <p:nvPr/>
            </p:nvCxnSpPr>
            <p:spPr>
              <a:xfrm flipH="1" rot="10800000">
                <a:off x="8129050" y="4607075"/>
                <a:ext cx="1263000" cy="729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85" name="Google Shape;85;p2"/>
              <p:cNvCxnSpPr/>
              <p:nvPr/>
            </p:nvCxnSpPr>
            <p:spPr>
              <a:xfrm flipH="1" rot="10800000">
                <a:off x="8487200" y="4879525"/>
                <a:ext cx="921600" cy="532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</p:grpSp>
      <p:sp>
        <p:nvSpPr>
          <p:cNvPr id="86" name="Google Shape;86;p2"/>
          <p:cNvSpPr txBox="1"/>
          <p:nvPr>
            <p:ph type="ctrTitle"/>
          </p:nvPr>
        </p:nvSpPr>
        <p:spPr>
          <a:xfrm>
            <a:off x="2198498" y="1916693"/>
            <a:ext cx="6792300" cy="2427600"/>
          </a:xfrm>
          <a:prstGeom prst="rect">
            <a:avLst/>
          </a:prstGeom>
          <a:noFill/>
          <a:ln>
            <a:noFill/>
          </a:ln>
        </p:spPr>
        <p:txBody>
          <a:bodyPr anchorCtr="0" anchor="b" bIns="108350" lIns="108350" spcFirstLastPara="1" rIns="108350" wrap="square" tIns="10835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100"/>
              <a:buNone/>
              <a:defRPr sz="59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200"/>
              <a:buNone/>
              <a:defRPr sz="62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200"/>
              <a:buNone/>
              <a:defRPr sz="62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200"/>
              <a:buNone/>
              <a:defRPr sz="62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200"/>
              <a:buNone/>
              <a:defRPr sz="62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200"/>
              <a:buNone/>
              <a:defRPr sz="62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200"/>
              <a:buNone/>
              <a:defRPr sz="62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200"/>
              <a:buNone/>
              <a:defRPr sz="62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200"/>
              <a:buNone/>
              <a:defRPr sz="6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87" name="Google Shape;87;p2"/>
          <p:cNvSpPr txBox="1"/>
          <p:nvPr>
            <p:ph idx="1" type="subTitle"/>
          </p:nvPr>
        </p:nvSpPr>
        <p:spPr>
          <a:xfrm>
            <a:off x="2198498" y="4360071"/>
            <a:ext cx="6792300" cy="5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108350" lIns="108350" spcFirstLastPara="1" rIns="108350" wrap="square" tIns="10835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None/>
              <a:defRPr sz="17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None/>
              <a:defRPr sz="17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None/>
              <a:defRPr sz="17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None/>
              <a:defRPr sz="17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None/>
              <a:defRPr sz="17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None/>
              <a:defRPr sz="17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None/>
              <a:defRPr sz="17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None/>
              <a:defRPr sz="1700">
                <a:solidFill>
                  <a:srgbClr val="FFFFFF"/>
                </a:solidFill>
              </a:defRPr>
            </a:lvl9pPr>
          </a:lstStyle>
          <a:p/>
        </p:txBody>
      </p:sp>
      <p:grpSp>
        <p:nvGrpSpPr>
          <p:cNvPr id="88" name="Google Shape;88;p2"/>
          <p:cNvGrpSpPr/>
          <p:nvPr/>
        </p:nvGrpSpPr>
        <p:grpSpPr>
          <a:xfrm flipH="1">
            <a:off x="-165" y="1968862"/>
            <a:ext cx="4121347" cy="5402540"/>
            <a:chOff x="3133537" y="-308699"/>
            <a:chExt cx="6010422" cy="5452155"/>
          </a:xfrm>
        </p:grpSpPr>
        <p:sp>
          <p:nvSpPr>
            <p:cNvPr id="89" name="Google Shape;89;p2"/>
            <p:cNvSpPr/>
            <p:nvPr/>
          </p:nvSpPr>
          <p:spPr>
            <a:xfrm>
              <a:off x="3201565" y="-185790"/>
              <a:ext cx="5942394" cy="5329246"/>
            </a:xfrm>
            <a:custGeom>
              <a:rect b="b" l="l" r="r" t="t"/>
              <a:pathLst>
                <a:path extrusionOk="0" h="81084" w="90413">
                  <a:moveTo>
                    <a:pt x="90412" y="1"/>
                  </a:moveTo>
                  <a:lnTo>
                    <a:pt x="3084" y="50747"/>
                  </a:lnTo>
                  <a:cubicBezTo>
                    <a:pt x="1293" y="51801"/>
                    <a:pt x="239" y="51702"/>
                    <a:pt x="0" y="53075"/>
                  </a:cubicBezTo>
                  <a:lnTo>
                    <a:pt x="0" y="55104"/>
                  </a:lnTo>
                  <a:cubicBezTo>
                    <a:pt x="20" y="56675"/>
                    <a:pt x="1055" y="58247"/>
                    <a:pt x="3123" y="59440"/>
                  </a:cubicBezTo>
                  <a:lnTo>
                    <a:pt x="40641" y="81083"/>
                  </a:lnTo>
                  <a:lnTo>
                    <a:pt x="88642" y="81083"/>
                  </a:lnTo>
                  <a:cubicBezTo>
                    <a:pt x="89617" y="81083"/>
                    <a:pt x="90412" y="80288"/>
                    <a:pt x="90412" y="79313"/>
                  </a:cubicBezTo>
                  <a:lnTo>
                    <a:pt x="904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08350" lIns="108350" spcFirstLastPara="1" rIns="108350" wrap="square" tIns="1083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t/>
              </a:r>
              <a:endPara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3133537" y="-308699"/>
              <a:ext cx="6010420" cy="5452152"/>
            </a:xfrm>
            <a:custGeom>
              <a:rect b="b" l="l" r="r" t="t"/>
              <a:pathLst>
                <a:path extrusionOk="0" h="82954" w="91448">
                  <a:moveTo>
                    <a:pt x="91447" y="1"/>
                  </a:moveTo>
                  <a:lnTo>
                    <a:pt x="4119" y="50767"/>
                  </a:lnTo>
                  <a:cubicBezTo>
                    <a:pt x="1" y="53154"/>
                    <a:pt x="21" y="57033"/>
                    <a:pt x="4158" y="59440"/>
                  </a:cubicBezTo>
                  <a:lnTo>
                    <a:pt x="44899" y="82953"/>
                  </a:lnTo>
                  <a:lnTo>
                    <a:pt x="89677" y="82953"/>
                  </a:lnTo>
                  <a:cubicBezTo>
                    <a:pt x="90652" y="82953"/>
                    <a:pt x="91447" y="82158"/>
                    <a:pt x="91447" y="81183"/>
                  </a:cubicBezTo>
                  <a:lnTo>
                    <a:pt x="9144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08350" lIns="108350" spcFirstLastPara="1" rIns="108350" wrap="square" tIns="1083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t/>
              </a:r>
              <a:endPara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3"/>
          <p:cNvGrpSpPr/>
          <p:nvPr/>
        </p:nvGrpSpPr>
        <p:grpSpPr>
          <a:xfrm>
            <a:off x="-489040" y="-456912"/>
            <a:ext cx="10730122" cy="8236778"/>
            <a:chOff x="-458461" y="-321271"/>
            <a:chExt cx="10059175" cy="5791575"/>
          </a:xfrm>
        </p:grpSpPr>
        <p:grpSp>
          <p:nvGrpSpPr>
            <p:cNvPr id="93" name="Google Shape;93;p3"/>
            <p:cNvGrpSpPr/>
            <p:nvPr/>
          </p:nvGrpSpPr>
          <p:grpSpPr>
            <a:xfrm flipH="1">
              <a:off x="-458461" y="-245071"/>
              <a:ext cx="9830575" cy="5715375"/>
              <a:chOff x="-358925" y="-303650"/>
              <a:chExt cx="9830575" cy="5715375"/>
            </a:xfrm>
          </p:grpSpPr>
          <p:cxnSp>
            <p:nvCxnSpPr>
              <p:cNvPr id="94" name="Google Shape;94;p3"/>
              <p:cNvCxnSpPr/>
              <p:nvPr/>
            </p:nvCxnSpPr>
            <p:spPr>
              <a:xfrm flipH="1" rot="10800000">
                <a:off x="-282200" y="-303650"/>
                <a:ext cx="1052400" cy="607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5" name="Google Shape;95;p3"/>
              <p:cNvCxnSpPr/>
              <p:nvPr/>
            </p:nvCxnSpPr>
            <p:spPr>
              <a:xfrm flipH="1" rot="10800000">
                <a:off x="-281950" y="-236675"/>
                <a:ext cx="1425600" cy="822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6" name="Google Shape;96;p3"/>
              <p:cNvCxnSpPr/>
              <p:nvPr/>
            </p:nvCxnSpPr>
            <p:spPr>
              <a:xfrm flipH="1" rot="10800000">
                <a:off x="-358925" y="-155350"/>
                <a:ext cx="1851000" cy="1068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7" name="Google Shape;97;p3"/>
              <p:cNvCxnSpPr/>
              <p:nvPr/>
            </p:nvCxnSpPr>
            <p:spPr>
              <a:xfrm flipH="1" rot="10800000">
                <a:off x="-267650" y="-115750"/>
                <a:ext cx="2180400" cy="1258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8" name="Google Shape;98;p3"/>
              <p:cNvCxnSpPr/>
              <p:nvPr/>
            </p:nvCxnSpPr>
            <p:spPr>
              <a:xfrm flipH="1" rot="10800000">
                <a:off x="-229800" y="-86050"/>
                <a:ext cx="2580300" cy="1489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9" name="Google Shape;99;p3"/>
              <p:cNvCxnSpPr/>
              <p:nvPr/>
            </p:nvCxnSpPr>
            <p:spPr>
              <a:xfrm flipH="1" rot="10800000">
                <a:off x="-212775" y="-127750"/>
                <a:ext cx="3125100" cy="1804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00" name="Google Shape;100;p3"/>
              <p:cNvCxnSpPr/>
              <p:nvPr/>
            </p:nvCxnSpPr>
            <p:spPr>
              <a:xfrm flipH="1" rot="10800000">
                <a:off x="-180475" y="-165575"/>
                <a:ext cx="3648000" cy="210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01" name="Google Shape;101;p3"/>
              <p:cNvCxnSpPr/>
              <p:nvPr/>
            </p:nvCxnSpPr>
            <p:spPr>
              <a:xfrm flipH="1" rot="10800000">
                <a:off x="-227000" y="-146700"/>
                <a:ext cx="4150500" cy="2396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02" name="Google Shape;102;p3"/>
              <p:cNvCxnSpPr/>
              <p:nvPr/>
            </p:nvCxnSpPr>
            <p:spPr>
              <a:xfrm flipH="1" rot="10800000">
                <a:off x="-285775" y="-133000"/>
                <a:ext cx="4675200" cy="2699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03" name="Google Shape;103;p3"/>
              <p:cNvCxnSpPr/>
              <p:nvPr/>
            </p:nvCxnSpPr>
            <p:spPr>
              <a:xfrm flipH="1" rot="10800000">
                <a:off x="-254975" y="-209000"/>
                <a:ext cx="5265600" cy="3039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04" name="Google Shape;104;p3"/>
              <p:cNvCxnSpPr/>
              <p:nvPr/>
            </p:nvCxnSpPr>
            <p:spPr>
              <a:xfrm flipH="1" rot="10800000">
                <a:off x="-230325" y="-171400"/>
                <a:ext cx="5665200" cy="3270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05" name="Google Shape;105;p3"/>
              <p:cNvCxnSpPr/>
              <p:nvPr/>
            </p:nvCxnSpPr>
            <p:spPr>
              <a:xfrm flipH="1" rot="10800000">
                <a:off x="-203625" y="-162575"/>
                <a:ext cx="6111900" cy="3528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06" name="Google Shape;106;p3"/>
              <p:cNvCxnSpPr/>
              <p:nvPr/>
            </p:nvCxnSpPr>
            <p:spPr>
              <a:xfrm flipH="1" rot="10800000">
                <a:off x="-212500" y="-179425"/>
                <a:ext cx="6639600" cy="3833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07" name="Google Shape;107;p3"/>
              <p:cNvCxnSpPr/>
              <p:nvPr/>
            </p:nvCxnSpPr>
            <p:spPr>
              <a:xfrm flipH="1" rot="10800000">
                <a:off x="-237200" y="-171550"/>
                <a:ext cx="7140000" cy="4122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08" name="Google Shape;108;p3"/>
              <p:cNvCxnSpPr/>
              <p:nvPr/>
            </p:nvCxnSpPr>
            <p:spPr>
              <a:xfrm flipH="1" rot="10800000">
                <a:off x="-208450" y="-169925"/>
                <a:ext cx="7598100" cy="4386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09" name="Google Shape;109;p3"/>
              <p:cNvCxnSpPr/>
              <p:nvPr/>
            </p:nvCxnSpPr>
            <p:spPr>
              <a:xfrm flipH="1" rot="10800000">
                <a:off x="-126875" y="-166100"/>
                <a:ext cx="7999200" cy="4618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10" name="Google Shape;110;p3"/>
              <p:cNvCxnSpPr/>
              <p:nvPr/>
            </p:nvCxnSpPr>
            <p:spPr>
              <a:xfrm flipH="1" rot="10800000">
                <a:off x="-175950" y="-237725"/>
                <a:ext cx="8661600" cy="5000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11" name="Google Shape;111;p3"/>
              <p:cNvCxnSpPr/>
              <p:nvPr/>
            </p:nvCxnSpPr>
            <p:spPr>
              <a:xfrm flipH="1" rot="10800000">
                <a:off x="-230050" y="-244075"/>
                <a:ext cx="9215700" cy="5320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12" name="Google Shape;112;p3"/>
              <p:cNvCxnSpPr/>
              <p:nvPr/>
            </p:nvCxnSpPr>
            <p:spPr>
              <a:xfrm flipH="1" rot="10800000">
                <a:off x="-150500" y="-149375"/>
                <a:ext cx="9462000" cy="5462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13" name="Google Shape;113;p3"/>
              <p:cNvCxnSpPr/>
              <p:nvPr/>
            </p:nvCxnSpPr>
            <p:spPr>
              <a:xfrm flipH="1" rot="10800000">
                <a:off x="277300" y="105750"/>
                <a:ext cx="9081600" cy="524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14" name="Google Shape;114;p3"/>
              <p:cNvCxnSpPr/>
              <p:nvPr/>
            </p:nvCxnSpPr>
            <p:spPr>
              <a:xfrm flipH="1" rot="10800000">
                <a:off x="846950" y="376800"/>
                <a:ext cx="8531400" cy="4925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15" name="Google Shape;115;p3"/>
              <p:cNvCxnSpPr/>
              <p:nvPr/>
            </p:nvCxnSpPr>
            <p:spPr>
              <a:xfrm flipH="1" rot="10800000">
                <a:off x="1349000" y="635275"/>
                <a:ext cx="8071500" cy="4659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16" name="Google Shape;116;p3"/>
              <p:cNvCxnSpPr/>
              <p:nvPr/>
            </p:nvCxnSpPr>
            <p:spPr>
              <a:xfrm flipH="1" rot="10800000">
                <a:off x="1864375" y="918950"/>
                <a:ext cx="7554300" cy="4361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17" name="Google Shape;117;p3"/>
              <p:cNvCxnSpPr/>
              <p:nvPr/>
            </p:nvCxnSpPr>
            <p:spPr>
              <a:xfrm flipH="1" rot="10800000">
                <a:off x="2403950" y="1170550"/>
                <a:ext cx="7067700" cy="4080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18" name="Google Shape;118;p3"/>
              <p:cNvCxnSpPr/>
              <p:nvPr/>
            </p:nvCxnSpPr>
            <p:spPr>
              <a:xfrm flipH="1" rot="10800000">
                <a:off x="2718375" y="1495625"/>
                <a:ext cx="6679800" cy="3856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19" name="Google Shape;119;p3"/>
              <p:cNvCxnSpPr/>
              <p:nvPr/>
            </p:nvCxnSpPr>
            <p:spPr>
              <a:xfrm flipH="1" rot="10800000">
                <a:off x="3297700" y="1822900"/>
                <a:ext cx="6023100" cy="3477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0" name="Google Shape;120;p3"/>
              <p:cNvCxnSpPr/>
              <p:nvPr/>
            </p:nvCxnSpPr>
            <p:spPr>
              <a:xfrm flipH="1" rot="10800000">
                <a:off x="3726050" y="2104125"/>
                <a:ext cx="5597100" cy="3231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1" name="Google Shape;121;p3"/>
              <p:cNvCxnSpPr/>
              <p:nvPr/>
            </p:nvCxnSpPr>
            <p:spPr>
              <a:xfrm flipH="1" rot="10800000">
                <a:off x="4244875" y="2361600"/>
                <a:ext cx="5121600" cy="2956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2" name="Google Shape;122;p3"/>
              <p:cNvCxnSpPr/>
              <p:nvPr/>
            </p:nvCxnSpPr>
            <p:spPr>
              <a:xfrm flipH="1" rot="10800000">
                <a:off x="4742850" y="2657525"/>
                <a:ext cx="4600200" cy="2655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3" name="Google Shape;123;p3"/>
              <p:cNvCxnSpPr/>
              <p:nvPr/>
            </p:nvCxnSpPr>
            <p:spPr>
              <a:xfrm flipH="1" rot="10800000">
                <a:off x="5210850" y="2937150"/>
                <a:ext cx="4137300" cy="2388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4" name="Google Shape;124;p3"/>
              <p:cNvCxnSpPr/>
              <p:nvPr/>
            </p:nvCxnSpPr>
            <p:spPr>
              <a:xfrm flipH="1" rot="10800000">
                <a:off x="5725550" y="3223700"/>
                <a:ext cx="3615300" cy="2087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5" name="Google Shape;125;p3"/>
              <p:cNvCxnSpPr/>
              <p:nvPr/>
            </p:nvCxnSpPr>
            <p:spPr>
              <a:xfrm flipH="1" rot="10800000">
                <a:off x="6217950" y="3515950"/>
                <a:ext cx="3106500" cy="1793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6" name="Google Shape;126;p3"/>
              <p:cNvCxnSpPr/>
              <p:nvPr/>
            </p:nvCxnSpPr>
            <p:spPr>
              <a:xfrm flipH="1" rot="10800000">
                <a:off x="6716500" y="3797450"/>
                <a:ext cx="2609700" cy="1506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7" name="Google Shape;127;p3"/>
              <p:cNvCxnSpPr/>
              <p:nvPr/>
            </p:nvCxnSpPr>
            <p:spPr>
              <a:xfrm flipH="1" rot="10800000">
                <a:off x="7199175" y="4100700"/>
                <a:ext cx="2091000" cy="1207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8" name="Google Shape;128;p3"/>
              <p:cNvCxnSpPr/>
              <p:nvPr/>
            </p:nvCxnSpPr>
            <p:spPr>
              <a:xfrm flipH="1" rot="10800000">
                <a:off x="7718000" y="4338975"/>
                <a:ext cx="1648800" cy="951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9" name="Google Shape;129;p3"/>
              <p:cNvCxnSpPr/>
              <p:nvPr/>
            </p:nvCxnSpPr>
            <p:spPr>
              <a:xfrm flipH="1" rot="10800000">
                <a:off x="8129050" y="4607075"/>
                <a:ext cx="1263000" cy="729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30" name="Google Shape;130;p3"/>
              <p:cNvCxnSpPr/>
              <p:nvPr/>
            </p:nvCxnSpPr>
            <p:spPr>
              <a:xfrm flipH="1" rot="10800000">
                <a:off x="8487200" y="4879525"/>
                <a:ext cx="921600" cy="532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131" name="Google Shape;131;p3"/>
            <p:cNvGrpSpPr/>
            <p:nvPr/>
          </p:nvGrpSpPr>
          <p:grpSpPr>
            <a:xfrm rot="10800000">
              <a:off x="-229861" y="-321271"/>
              <a:ext cx="9830575" cy="5715375"/>
              <a:chOff x="-358925" y="-303650"/>
              <a:chExt cx="9830575" cy="5715375"/>
            </a:xfrm>
          </p:grpSpPr>
          <p:cxnSp>
            <p:nvCxnSpPr>
              <p:cNvPr id="132" name="Google Shape;132;p3"/>
              <p:cNvCxnSpPr/>
              <p:nvPr/>
            </p:nvCxnSpPr>
            <p:spPr>
              <a:xfrm flipH="1" rot="10800000">
                <a:off x="-282200" y="-303650"/>
                <a:ext cx="1052400" cy="607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33" name="Google Shape;133;p3"/>
              <p:cNvCxnSpPr/>
              <p:nvPr/>
            </p:nvCxnSpPr>
            <p:spPr>
              <a:xfrm flipH="1" rot="10800000">
                <a:off x="-281950" y="-236675"/>
                <a:ext cx="1425600" cy="822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34" name="Google Shape;134;p3"/>
              <p:cNvCxnSpPr/>
              <p:nvPr/>
            </p:nvCxnSpPr>
            <p:spPr>
              <a:xfrm flipH="1" rot="10800000">
                <a:off x="-358925" y="-155350"/>
                <a:ext cx="1851000" cy="1068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35" name="Google Shape;135;p3"/>
              <p:cNvCxnSpPr/>
              <p:nvPr/>
            </p:nvCxnSpPr>
            <p:spPr>
              <a:xfrm flipH="1" rot="10800000">
                <a:off x="-267650" y="-115750"/>
                <a:ext cx="2180400" cy="1258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36" name="Google Shape;136;p3"/>
              <p:cNvCxnSpPr/>
              <p:nvPr/>
            </p:nvCxnSpPr>
            <p:spPr>
              <a:xfrm flipH="1" rot="10800000">
                <a:off x="-229800" y="-86050"/>
                <a:ext cx="2580300" cy="1489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37" name="Google Shape;137;p3"/>
              <p:cNvCxnSpPr/>
              <p:nvPr/>
            </p:nvCxnSpPr>
            <p:spPr>
              <a:xfrm flipH="1" rot="10800000">
                <a:off x="-212775" y="-127750"/>
                <a:ext cx="3125100" cy="1804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38" name="Google Shape;138;p3"/>
              <p:cNvCxnSpPr/>
              <p:nvPr/>
            </p:nvCxnSpPr>
            <p:spPr>
              <a:xfrm flipH="1" rot="10800000">
                <a:off x="-180475" y="-165575"/>
                <a:ext cx="3648000" cy="210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39" name="Google Shape;139;p3"/>
              <p:cNvCxnSpPr/>
              <p:nvPr/>
            </p:nvCxnSpPr>
            <p:spPr>
              <a:xfrm flipH="1" rot="10800000">
                <a:off x="-227000" y="-146700"/>
                <a:ext cx="4150500" cy="2396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0" name="Google Shape;140;p3"/>
              <p:cNvCxnSpPr/>
              <p:nvPr/>
            </p:nvCxnSpPr>
            <p:spPr>
              <a:xfrm flipH="1" rot="10800000">
                <a:off x="-285775" y="-133000"/>
                <a:ext cx="4675200" cy="2699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1" name="Google Shape;141;p3"/>
              <p:cNvCxnSpPr/>
              <p:nvPr/>
            </p:nvCxnSpPr>
            <p:spPr>
              <a:xfrm flipH="1" rot="10800000">
                <a:off x="-254975" y="-209000"/>
                <a:ext cx="5265600" cy="3039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2" name="Google Shape;142;p3"/>
              <p:cNvCxnSpPr/>
              <p:nvPr/>
            </p:nvCxnSpPr>
            <p:spPr>
              <a:xfrm flipH="1" rot="10800000">
                <a:off x="-230325" y="-171400"/>
                <a:ext cx="5665200" cy="3270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3" name="Google Shape;143;p3"/>
              <p:cNvCxnSpPr/>
              <p:nvPr/>
            </p:nvCxnSpPr>
            <p:spPr>
              <a:xfrm flipH="1" rot="10800000">
                <a:off x="-203625" y="-162575"/>
                <a:ext cx="6111900" cy="3528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4" name="Google Shape;144;p3"/>
              <p:cNvCxnSpPr/>
              <p:nvPr/>
            </p:nvCxnSpPr>
            <p:spPr>
              <a:xfrm flipH="1" rot="10800000">
                <a:off x="-212500" y="-179425"/>
                <a:ext cx="6639600" cy="3833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5" name="Google Shape;145;p3"/>
              <p:cNvCxnSpPr/>
              <p:nvPr/>
            </p:nvCxnSpPr>
            <p:spPr>
              <a:xfrm flipH="1" rot="10800000">
                <a:off x="-237200" y="-171550"/>
                <a:ext cx="7140000" cy="4122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6" name="Google Shape;146;p3"/>
              <p:cNvCxnSpPr/>
              <p:nvPr/>
            </p:nvCxnSpPr>
            <p:spPr>
              <a:xfrm flipH="1" rot="10800000">
                <a:off x="-208450" y="-169925"/>
                <a:ext cx="7598100" cy="4386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7" name="Google Shape;147;p3"/>
              <p:cNvCxnSpPr/>
              <p:nvPr/>
            </p:nvCxnSpPr>
            <p:spPr>
              <a:xfrm flipH="1" rot="10800000">
                <a:off x="-126875" y="-166100"/>
                <a:ext cx="7999200" cy="4618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8" name="Google Shape;148;p3"/>
              <p:cNvCxnSpPr/>
              <p:nvPr/>
            </p:nvCxnSpPr>
            <p:spPr>
              <a:xfrm flipH="1" rot="10800000">
                <a:off x="-175950" y="-237725"/>
                <a:ext cx="8661600" cy="5000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9" name="Google Shape;149;p3"/>
              <p:cNvCxnSpPr/>
              <p:nvPr/>
            </p:nvCxnSpPr>
            <p:spPr>
              <a:xfrm flipH="1" rot="10800000">
                <a:off x="-230050" y="-244075"/>
                <a:ext cx="9215700" cy="5320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50" name="Google Shape;150;p3"/>
              <p:cNvCxnSpPr/>
              <p:nvPr/>
            </p:nvCxnSpPr>
            <p:spPr>
              <a:xfrm flipH="1" rot="10800000">
                <a:off x="-150500" y="-149375"/>
                <a:ext cx="9462000" cy="5462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51" name="Google Shape;151;p3"/>
              <p:cNvCxnSpPr/>
              <p:nvPr/>
            </p:nvCxnSpPr>
            <p:spPr>
              <a:xfrm flipH="1" rot="10800000">
                <a:off x="277300" y="105750"/>
                <a:ext cx="9081600" cy="524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52" name="Google Shape;152;p3"/>
              <p:cNvCxnSpPr/>
              <p:nvPr/>
            </p:nvCxnSpPr>
            <p:spPr>
              <a:xfrm flipH="1" rot="10800000">
                <a:off x="846950" y="376800"/>
                <a:ext cx="8531400" cy="4925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53" name="Google Shape;153;p3"/>
              <p:cNvCxnSpPr/>
              <p:nvPr/>
            </p:nvCxnSpPr>
            <p:spPr>
              <a:xfrm flipH="1" rot="10800000">
                <a:off x="1349000" y="635275"/>
                <a:ext cx="8071500" cy="4659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54" name="Google Shape;154;p3"/>
              <p:cNvCxnSpPr/>
              <p:nvPr/>
            </p:nvCxnSpPr>
            <p:spPr>
              <a:xfrm flipH="1" rot="10800000">
                <a:off x="1864375" y="918950"/>
                <a:ext cx="7554300" cy="4361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55" name="Google Shape;155;p3"/>
              <p:cNvCxnSpPr/>
              <p:nvPr/>
            </p:nvCxnSpPr>
            <p:spPr>
              <a:xfrm flipH="1" rot="10800000">
                <a:off x="2403950" y="1170550"/>
                <a:ext cx="7067700" cy="4080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56" name="Google Shape;156;p3"/>
              <p:cNvCxnSpPr/>
              <p:nvPr/>
            </p:nvCxnSpPr>
            <p:spPr>
              <a:xfrm flipH="1" rot="10800000">
                <a:off x="2718375" y="1495625"/>
                <a:ext cx="6679800" cy="3856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57" name="Google Shape;157;p3"/>
              <p:cNvCxnSpPr/>
              <p:nvPr/>
            </p:nvCxnSpPr>
            <p:spPr>
              <a:xfrm flipH="1" rot="10800000">
                <a:off x="3297700" y="1822900"/>
                <a:ext cx="6023100" cy="3477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58" name="Google Shape;158;p3"/>
              <p:cNvCxnSpPr/>
              <p:nvPr/>
            </p:nvCxnSpPr>
            <p:spPr>
              <a:xfrm flipH="1" rot="10800000">
                <a:off x="3726050" y="2104125"/>
                <a:ext cx="5597100" cy="3231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59" name="Google Shape;159;p3"/>
              <p:cNvCxnSpPr/>
              <p:nvPr/>
            </p:nvCxnSpPr>
            <p:spPr>
              <a:xfrm flipH="1" rot="10800000">
                <a:off x="4244875" y="2361600"/>
                <a:ext cx="5121600" cy="2956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60" name="Google Shape;160;p3"/>
              <p:cNvCxnSpPr/>
              <p:nvPr/>
            </p:nvCxnSpPr>
            <p:spPr>
              <a:xfrm flipH="1" rot="10800000">
                <a:off x="4742850" y="2657525"/>
                <a:ext cx="4600200" cy="2655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61" name="Google Shape;161;p3"/>
              <p:cNvCxnSpPr/>
              <p:nvPr/>
            </p:nvCxnSpPr>
            <p:spPr>
              <a:xfrm flipH="1" rot="10800000">
                <a:off x="5210850" y="2937150"/>
                <a:ext cx="4137300" cy="2388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62" name="Google Shape;162;p3"/>
              <p:cNvCxnSpPr/>
              <p:nvPr/>
            </p:nvCxnSpPr>
            <p:spPr>
              <a:xfrm flipH="1" rot="10800000">
                <a:off x="5725550" y="3223700"/>
                <a:ext cx="3615300" cy="2087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63" name="Google Shape;163;p3"/>
              <p:cNvCxnSpPr/>
              <p:nvPr/>
            </p:nvCxnSpPr>
            <p:spPr>
              <a:xfrm flipH="1" rot="10800000">
                <a:off x="6217950" y="3515950"/>
                <a:ext cx="3106500" cy="1793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64" name="Google Shape;164;p3"/>
              <p:cNvCxnSpPr/>
              <p:nvPr/>
            </p:nvCxnSpPr>
            <p:spPr>
              <a:xfrm flipH="1" rot="10800000">
                <a:off x="6716500" y="3797450"/>
                <a:ext cx="2609700" cy="1506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65" name="Google Shape;165;p3"/>
              <p:cNvCxnSpPr/>
              <p:nvPr/>
            </p:nvCxnSpPr>
            <p:spPr>
              <a:xfrm flipH="1" rot="10800000">
                <a:off x="7199175" y="4100700"/>
                <a:ext cx="2091000" cy="1207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66" name="Google Shape;166;p3"/>
              <p:cNvCxnSpPr/>
              <p:nvPr/>
            </p:nvCxnSpPr>
            <p:spPr>
              <a:xfrm flipH="1" rot="10800000">
                <a:off x="7718000" y="4338975"/>
                <a:ext cx="1648800" cy="951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67" name="Google Shape;167;p3"/>
              <p:cNvCxnSpPr/>
              <p:nvPr/>
            </p:nvCxnSpPr>
            <p:spPr>
              <a:xfrm flipH="1" rot="10800000">
                <a:off x="8129050" y="4607075"/>
                <a:ext cx="1263000" cy="729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68" name="Google Shape;168;p3"/>
              <p:cNvCxnSpPr/>
              <p:nvPr/>
            </p:nvCxnSpPr>
            <p:spPr>
              <a:xfrm flipH="1" rot="10800000">
                <a:off x="8487200" y="4879525"/>
                <a:ext cx="921600" cy="532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</p:grpSp>
      <p:sp>
        <p:nvSpPr>
          <p:cNvPr id="169" name="Google Shape;169;p3"/>
          <p:cNvSpPr txBox="1"/>
          <p:nvPr>
            <p:ph type="title"/>
          </p:nvPr>
        </p:nvSpPr>
        <p:spPr>
          <a:xfrm>
            <a:off x="768000" y="632924"/>
            <a:ext cx="8217600" cy="81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08350" lIns="108350" spcFirstLastPara="1" rIns="108350" wrap="square" tIns="10835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36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/>
        </p:txBody>
      </p:sp>
      <p:sp>
        <p:nvSpPr>
          <p:cNvPr id="170" name="Google Shape;170;p3"/>
          <p:cNvSpPr txBox="1"/>
          <p:nvPr>
            <p:ph idx="1" type="body"/>
          </p:nvPr>
        </p:nvSpPr>
        <p:spPr>
          <a:xfrm>
            <a:off x="768000" y="1639076"/>
            <a:ext cx="8217600" cy="9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08350" lIns="108350" spcFirstLastPara="1" rIns="108350" wrap="square" tIns="108350">
            <a:noAutofit/>
          </a:bodyPr>
          <a:lstStyle>
            <a:lvl1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  <a:defRPr sz="1700"/>
            </a:lvl1pPr>
            <a:lvl2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2pPr>
            <a:lvl3pPr indent="-3365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3pPr>
            <a:lvl4pPr indent="-33655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4pPr>
            <a:lvl5pPr indent="-33655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5pPr>
            <a:lvl6pPr indent="-33655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6pPr>
            <a:lvl7pPr indent="-33655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7pPr>
            <a:lvl8pPr indent="-33655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8pPr>
            <a:lvl9pPr indent="-33655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9pPr>
          </a:lstStyle>
          <a:p/>
        </p:txBody>
      </p:sp>
      <p:grpSp>
        <p:nvGrpSpPr>
          <p:cNvPr id="171" name="Google Shape;171;p3"/>
          <p:cNvGrpSpPr/>
          <p:nvPr/>
        </p:nvGrpSpPr>
        <p:grpSpPr>
          <a:xfrm>
            <a:off x="8692383" y="-2328916"/>
            <a:ext cx="4121347" cy="5402540"/>
            <a:chOff x="3133537" y="-308699"/>
            <a:chExt cx="6010422" cy="5452155"/>
          </a:xfrm>
        </p:grpSpPr>
        <p:sp>
          <p:nvSpPr>
            <p:cNvPr id="172" name="Google Shape;172;p3"/>
            <p:cNvSpPr/>
            <p:nvPr/>
          </p:nvSpPr>
          <p:spPr>
            <a:xfrm>
              <a:off x="3201565" y="-185790"/>
              <a:ext cx="5942394" cy="5329246"/>
            </a:xfrm>
            <a:custGeom>
              <a:rect b="b" l="l" r="r" t="t"/>
              <a:pathLst>
                <a:path extrusionOk="0" h="81084" w="90413">
                  <a:moveTo>
                    <a:pt x="90412" y="1"/>
                  </a:moveTo>
                  <a:lnTo>
                    <a:pt x="3084" y="50747"/>
                  </a:lnTo>
                  <a:cubicBezTo>
                    <a:pt x="1293" y="51801"/>
                    <a:pt x="239" y="51702"/>
                    <a:pt x="0" y="53075"/>
                  </a:cubicBezTo>
                  <a:lnTo>
                    <a:pt x="0" y="55104"/>
                  </a:lnTo>
                  <a:cubicBezTo>
                    <a:pt x="20" y="56675"/>
                    <a:pt x="1055" y="58247"/>
                    <a:pt x="3123" y="59440"/>
                  </a:cubicBezTo>
                  <a:lnTo>
                    <a:pt x="40641" y="81083"/>
                  </a:lnTo>
                  <a:lnTo>
                    <a:pt x="88642" y="81083"/>
                  </a:lnTo>
                  <a:cubicBezTo>
                    <a:pt x="89617" y="81083"/>
                    <a:pt x="90412" y="80288"/>
                    <a:pt x="90412" y="79313"/>
                  </a:cubicBezTo>
                  <a:lnTo>
                    <a:pt x="904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08350" lIns="108350" spcFirstLastPara="1" rIns="108350" wrap="square" tIns="1083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t/>
              </a:r>
              <a:endPara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173;p3"/>
            <p:cNvSpPr/>
            <p:nvPr/>
          </p:nvSpPr>
          <p:spPr>
            <a:xfrm>
              <a:off x="3133537" y="-308699"/>
              <a:ext cx="6010420" cy="5452152"/>
            </a:xfrm>
            <a:custGeom>
              <a:rect b="b" l="l" r="r" t="t"/>
              <a:pathLst>
                <a:path extrusionOk="0" h="82954" w="91448">
                  <a:moveTo>
                    <a:pt x="91447" y="1"/>
                  </a:moveTo>
                  <a:lnTo>
                    <a:pt x="4119" y="50767"/>
                  </a:lnTo>
                  <a:cubicBezTo>
                    <a:pt x="1" y="53154"/>
                    <a:pt x="21" y="57033"/>
                    <a:pt x="4158" y="59440"/>
                  </a:cubicBezTo>
                  <a:lnTo>
                    <a:pt x="44899" y="82953"/>
                  </a:lnTo>
                  <a:lnTo>
                    <a:pt x="89677" y="82953"/>
                  </a:lnTo>
                  <a:cubicBezTo>
                    <a:pt x="90652" y="82953"/>
                    <a:pt x="91447" y="82158"/>
                    <a:pt x="91447" y="81183"/>
                  </a:cubicBezTo>
                  <a:lnTo>
                    <a:pt x="9144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08350" lIns="108350" spcFirstLastPara="1" rIns="108350" wrap="square" tIns="1083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t/>
              </a:r>
              <a:endPara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4" name="Google Shape;174;p3"/>
          <p:cNvGrpSpPr/>
          <p:nvPr/>
        </p:nvGrpSpPr>
        <p:grpSpPr>
          <a:xfrm>
            <a:off x="8241616" y="-890504"/>
            <a:ext cx="632692" cy="1651481"/>
            <a:chOff x="4921825" y="870250"/>
            <a:chExt cx="407925" cy="798550"/>
          </a:xfrm>
        </p:grpSpPr>
        <p:sp>
          <p:nvSpPr>
            <p:cNvPr id="175" name="Google Shape;175;p3"/>
            <p:cNvSpPr/>
            <p:nvPr/>
          </p:nvSpPr>
          <p:spPr>
            <a:xfrm>
              <a:off x="4921825" y="1092675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0"/>
                  </a:moveTo>
                  <a:cubicBezTo>
                    <a:pt x="569" y="0"/>
                    <a:pt x="509" y="18"/>
                    <a:pt x="452" y="54"/>
                  </a:cubicBezTo>
                  <a:cubicBezTo>
                    <a:pt x="201" y="179"/>
                    <a:pt x="0" y="530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2" y="1031"/>
                  </a:cubicBezTo>
                  <a:cubicBezTo>
                    <a:pt x="702" y="906"/>
                    <a:pt x="878" y="580"/>
                    <a:pt x="878" y="304"/>
                  </a:cubicBezTo>
                  <a:cubicBezTo>
                    <a:pt x="878" y="108"/>
                    <a:pt x="763" y="0"/>
                    <a:pt x="624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108350" lIns="108350" spcFirstLastPara="1" rIns="108350" wrap="square" tIns="1083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t/>
              </a:r>
              <a:endPara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3"/>
            <p:cNvSpPr/>
            <p:nvPr/>
          </p:nvSpPr>
          <p:spPr>
            <a:xfrm>
              <a:off x="5018325" y="1037425"/>
              <a:ext cx="21950" cy="26725"/>
            </a:xfrm>
            <a:custGeom>
              <a:rect b="b" l="l" r="r" t="t"/>
              <a:pathLst>
                <a:path extrusionOk="0" h="1069" w="878">
                  <a:moveTo>
                    <a:pt x="627" y="0"/>
                  </a:moveTo>
                  <a:cubicBezTo>
                    <a:pt x="564" y="0"/>
                    <a:pt x="495" y="20"/>
                    <a:pt x="426" y="58"/>
                  </a:cubicBezTo>
                  <a:cubicBezTo>
                    <a:pt x="175" y="209"/>
                    <a:pt x="0" y="509"/>
                    <a:pt x="0" y="760"/>
                  </a:cubicBezTo>
                  <a:cubicBezTo>
                    <a:pt x="0" y="969"/>
                    <a:pt x="96" y="1069"/>
                    <a:pt x="231" y="1069"/>
                  </a:cubicBezTo>
                  <a:cubicBezTo>
                    <a:pt x="290" y="1069"/>
                    <a:pt x="357" y="1049"/>
                    <a:pt x="426" y="1011"/>
                  </a:cubicBezTo>
                  <a:cubicBezTo>
                    <a:pt x="677" y="885"/>
                    <a:pt x="877" y="585"/>
                    <a:pt x="877" y="309"/>
                  </a:cubicBezTo>
                  <a:cubicBezTo>
                    <a:pt x="877" y="100"/>
                    <a:pt x="769" y="0"/>
                    <a:pt x="627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108350" lIns="108350" spcFirstLastPara="1" rIns="108350" wrap="square" tIns="1083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t/>
              </a:r>
              <a:endPara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77;p3"/>
            <p:cNvSpPr/>
            <p:nvPr/>
          </p:nvSpPr>
          <p:spPr>
            <a:xfrm>
              <a:off x="5114800" y="981775"/>
              <a:ext cx="21325" cy="26900"/>
            </a:xfrm>
            <a:custGeom>
              <a:rect b="b" l="l" r="r" t="t"/>
              <a:pathLst>
                <a:path extrusionOk="0" h="1076" w="853">
                  <a:moveTo>
                    <a:pt x="611" y="0"/>
                  </a:moveTo>
                  <a:cubicBezTo>
                    <a:pt x="554" y="0"/>
                    <a:pt x="491" y="18"/>
                    <a:pt x="427" y="54"/>
                  </a:cubicBezTo>
                  <a:cubicBezTo>
                    <a:pt x="176" y="204"/>
                    <a:pt x="1" y="530"/>
                    <a:pt x="1" y="780"/>
                  </a:cubicBezTo>
                  <a:cubicBezTo>
                    <a:pt x="1" y="969"/>
                    <a:pt x="95" y="1076"/>
                    <a:pt x="227" y="1076"/>
                  </a:cubicBezTo>
                  <a:cubicBezTo>
                    <a:pt x="287" y="1076"/>
                    <a:pt x="356" y="1053"/>
                    <a:pt x="427" y="1006"/>
                  </a:cubicBezTo>
                  <a:cubicBezTo>
                    <a:pt x="677" y="906"/>
                    <a:pt x="853" y="580"/>
                    <a:pt x="853" y="304"/>
                  </a:cubicBezTo>
                  <a:cubicBezTo>
                    <a:pt x="853" y="108"/>
                    <a:pt x="751" y="0"/>
                    <a:pt x="611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108350" lIns="108350" spcFirstLastPara="1" rIns="108350" wrap="square" tIns="1083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t/>
              </a:r>
              <a:endPara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78;p3"/>
            <p:cNvSpPr/>
            <p:nvPr/>
          </p:nvSpPr>
          <p:spPr>
            <a:xfrm>
              <a:off x="5210050" y="92600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1"/>
                  </a:moveTo>
                  <a:cubicBezTo>
                    <a:pt x="568" y="1"/>
                    <a:pt x="509" y="18"/>
                    <a:pt x="451" y="54"/>
                  </a:cubicBezTo>
                  <a:cubicBezTo>
                    <a:pt x="226" y="204"/>
                    <a:pt x="0" y="505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1" y="1032"/>
                  </a:cubicBezTo>
                  <a:cubicBezTo>
                    <a:pt x="677" y="906"/>
                    <a:pt x="877" y="580"/>
                    <a:pt x="877" y="305"/>
                  </a:cubicBezTo>
                  <a:cubicBezTo>
                    <a:pt x="877" y="108"/>
                    <a:pt x="763" y="1"/>
                    <a:pt x="624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108350" lIns="108350" spcFirstLastPara="1" rIns="108350" wrap="square" tIns="1083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t/>
              </a:r>
              <a:endPara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79;p3"/>
            <p:cNvSpPr/>
            <p:nvPr/>
          </p:nvSpPr>
          <p:spPr>
            <a:xfrm>
              <a:off x="5306525" y="870250"/>
              <a:ext cx="21975" cy="27125"/>
            </a:xfrm>
            <a:custGeom>
              <a:rect b="b" l="l" r="r" t="t"/>
              <a:pathLst>
                <a:path extrusionOk="0" h="1085" w="879">
                  <a:moveTo>
                    <a:pt x="616" y="0"/>
                  </a:moveTo>
                  <a:cubicBezTo>
                    <a:pt x="556" y="0"/>
                    <a:pt x="492" y="18"/>
                    <a:pt x="427" y="53"/>
                  </a:cubicBezTo>
                  <a:cubicBezTo>
                    <a:pt x="226" y="229"/>
                    <a:pt x="1" y="505"/>
                    <a:pt x="1" y="780"/>
                  </a:cubicBezTo>
                  <a:cubicBezTo>
                    <a:pt x="1" y="977"/>
                    <a:pt x="103" y="1084"/>
                    <a:pt x="243" y="1084"/>
                  </a:cubicBezTo>
                  <a:cubicBezTo>
                    <a:pt x="300" y="1084"/>
                    <a:pt x="362" y="1067"/>
                    <a:pt x="427" y="1031"/>
                  </a:cubicBezTo>
                  <a:cubicBezTo>
                    <a:pt x="678" y="906"/>
                    <a:pt x="878" y="605"/>
                    <a:pt x="878" y="304"/>
                  </a:cubicBezTo>
                  <a:cubicBezTo>
                    <a:pt x="878" y="108"/>
                    <a:pt x="763" y="0"/>
                    <a:pt x="616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108350" lIns="108350" spcFirstLastPara="1" rIns="108350" wrap="square" tIns="1083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t/>
              </a:r>
              <a:endPara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80;p3"/>
            <p:cNvSpPr/>
            <p:nvPr/>
          </p:nvSpPr>
          <p:spPr>
            <a:xfrm>
              <a:off x="4921825" y="1203450"/>
              <a:ext cx="21950" cy="26750"/>
            </a:xfrm>
            <a:custGeom>
              <a:rect b="b" l="l" r="r" t="t"/>
              <a:pathLst>
                <a:path extrusionOk="0" h="1070" w="878">
                  <a:moveTo>
                    <a:pt x="636" y="1"/>
                  </a:moveTo>
                  <a:cubicBezTo>
                    <a:pt x="577" y="1"/>
                    <a:pt x="513" y="20"/>
                    <a:pt x="452" y="59"/>
                  </a:cubicBezTo>
                  <a:cubicBezTo>
                    <a:pt x="226" y="209"/>
                    <a:pt x="25" y="510"/>
                    <a:pt x="0" y="761"/>
                  </a:cubicBezTo>
                  <a:cubicBezTo>
                    <a:pt x="0" y="969"/>
                    <a:pt x="109" y="1069"/>
                    <a:pt x="251" y="1069"/>
                  </a:cubicBezTo>
                  <a:cubicBezTo>
                    <a:pt x="313" y="1069"/>
                    <a:pt x="382" y="1050"/>
                    <a:pt x="452" y="1011"/>
                  </a:cubicBezTo>
                  <a:cubicBezTo>
                    <a:pt x="702" y="886"/>
                    <a:pt x="878" y="585"/>
                    <a:pt x="878" y="310"/>
                  </a:cubicBezTo>
                  <a:cubicBezTo>
                    <a:pt x="878" y="101"/>
                    <a:pt x="769" y="1"/>
                    <a:pt x="636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108350" lIns="108350" spcFirstLastPara="1" rIns="108350" wrap="square" tIns="1083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t/>
              </a:r>
              <a:endPara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81;p3"/>
            <p:cNvSpPr/>
            <p:nvPr/>
          </p:nvSpPr>
          <p:spPr>
            <a:xfrm>
              <a:off x="4922450" y="131385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35" y="1"/>
                  </a:moveTo>
                  <a:cubicBezTo>
                    <a:pt x="579" y="1"/>
                    <a:pt x="516" y="18"/>
                    <a:pt x="452" y="54"/>
                  </a:cubicBezTo>
                  <a:cubicBezTo>
                    <a:pt x="201" y="204"/>
                    <a:pt x="0" y="530"/>
                    <a:pt x="0" y="781"/>
                  </a:cubicBezTo>
                  <a:cubicBezTo>
                    <a:pt x="0" y="977"/>
                    <a:pt x="102" y="1085"/>
                    <a:pt x="252" y="1085"/>
                  </a:cubicBezTo>
                  <a:cubicBezTo>
                    <a:pt x="312" y="1085"/>
                    <a:pt x="380" y="1067"/>
                    <a:pt x="452" y="1031"/>
                  </a:cubicBezTo>
                  <a:cubicBezTo>
                    <a:pt x="702" y="906"/>
                    <a:pt x="878" y="580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108350" lIns="108350" spcFirstLastPara="1" rIns="108350" wrap="square" tIns="1083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t/>
              </a:r>
              <a:endPara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182;p3"/>
            <p:cNvSpPr/>
            <p:nvPr/>
          </p:nvSpPr>
          <p:spPr>
            <a:xfrm>
              <a:off x="4922450" y="142475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35" y="1"/>
                  </a:moveTo>
                  <a:cubicBezTo>
                    <a:pt x="579" y="1"/>
                    <a:pt x="516" y="18"/>
                    <a:pt x="452" y="54"/>
                  </a:cubicBezTo>
                  <a:cubicBezTo>
                    <a:pt x="226" y="179"/>
                    <a:pt x="51" y="505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2" y="1032"/>
                  </a:cubicBezTo>
                  <a:cubicBezTo>
                    <a:pt x="702" y="906"/>
                    <a:pt x="878" y="605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108350" lIns="108350" spcFirstLastPara="1" rIns="108350" wrap="square" tIns="1083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t/>
              </a:r>
              <a:endPara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83;p3"/>
            <p:cNvSpPr/>
            <p:nvPr/>
          </p:nvSpPr>
          <p:spPr>
            <a:xfrm>
              <a:off x="4923700" y="1535550"/>
              <a:ext cx="21325" cy="26725"/>
            </a:xfrm>
            <a:custGeom>
              <a:rect b="b" l="l" r="r" t="t"/>
              <a:pathLst>
                <a:path extrusionOk="0" h="1069" w="853">
                  <a:moveTo>
                    <a:pt x="622" y="0"/>
                  </a:moveTo>
                  <a:cubicBezTo>
                    <a:pt x="563" y="0"/>
                    <a:pt x="496" y="20"/>
                    <a:pt x="427" y="58"/>
                  </a:cubicBezTo>
                  <a:cubicBezTo>
                    <a:pt x="176" y="183"/>
                    <a:pt x="1" y="484"/>
                    <a:pt x="1" y="760"/>
                  </a:cubicBezTo>
                  <a:cubicBezTo>
                    <a:pt x="1" y="968"/>
                    <a:pt x="97" y="1069"/>
                    <a:pt x="231" y="1069"/>
                  </a:cubicBezTo>
                  <a:cubicBezTo>
                    <a:pt x="291" y="1069"/>
                    <a:pt x="357" y="1049"/>
                    <a:pt x="427" y="1011"/>
                  </a:cubicBezTo>
                  <a:cubicBezTo>
                    <a:pt x="677" y="885"/>
                    <a:pt x="853" y="584"/>
                    <a:pt x="853" y="309"/>
                  </a:cubicBezTo>
                  <a:cubicBezTo>
                    <a:pt x="853" y="100"/>
                    <a:pt x="756" y="0"/>
                    <a:pt x="622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108350" lIns="108350" spcFirstLastPara="1" rIns="108350" wrap="square" tIns="1083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t/>
              </a:r>
              <a:endPara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84;p3"/>
            <p:cNvSpPr/>
            <p:nvPr/>
          </p:nvSpPr>
          <p:spPr>
            <a:xfrm>
              <a:off x="5018325" y="1147800"/>
              <a:ext cx="21950" cy="27150"/>
            </a:xfrm>
            <a:custGeom>
              <a:rect b="b" l="l" r="r" t="t"/>
              <a:pathLst>
                <a:path extrusionOk="0" h="1086" w="878">
                  <a:moveTo>
                    <a:pt x="615" y="1"/>
                  </a:moveTo>
                  <a:cubicBezTo>
                    <a:pt x="556" y="1"/>
                    <a:pt x="491" y="18"/>
                    <a:pt x="426" y="54"/>
                  </a:cubicBezTo>
                  <a:cubicBezTo>
                    <a:pt x="201" y="205"/>
                    <a:pt x="0" y="480"/>
                    <a:pt x="0" y="781"/>
                  </a:cubicBezTo>
                  <a:cubicBezTo>
                    <a:pt x="0" y="978"/>
                    <a:pt x="102" y="1085"/>
                    <a:pt x="242" y="1085"/>
                  </a:cubicBezTo>
                  <a:cubicBezTo>
                    <a:pt x="299" y="1085"/>
                    <a:pt x="361" y="1068"/>
                    <a:pt x="426" y="1032"/>
                  </a:cubicBezTo>
                  <a:cubicBezTo>
                    <a:pt x="677" y="906"/>
                    <a:pt x="877" y="581"/>
                    <a:pt x="877" y="305"/>
                  </a:cubicBezTo>
                  <a:cubicBezTo>
                    <a:pt x="877" y="108"/>
                    <a:pt x="763" y="1"/>
                    <a:pt x="615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108350" lIns="108350" spcFirstLastPara="1" rIns="108350" wrap="square" tIns="1083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t/>
              </a:r>
              <a:endPara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185;p3"/>
            <p:cNvSpPr/>
            <p:nvPr/>
          </p:nvSpPr>
          <p:spPr>
            <a:xfrm>
              <a:off x="5114800" y="1092050"/>
              <a:ext cx="21325" cy="27125"/>
            </a:xfrm>
            <a:custGeom>
              <a:rect b="b" l="l" r="r" t="t"/>
              <a:pathLst>
                <a:path extrusionOk="0" h="1085" w="853">
                  <a:moveTo>
                    <a:pt x="611" y="0"/>
                  </a:moveTo>
                  <a:cubicBezTo>
                    <a:pt x="554" y="0"/>
                    <a:pt x="491" y="18"/>
                    <a:pt x="427" y="54"/>
                  </a:cubicBezTo>
                  <a:cubicBezTo>
                    <a:pt x="201" y="204"/>
                    <a:pt x="1" y="530"/>
                    <a:pt x="1" y="781"/>
                  </a:cubicBezTo>
                  <a:cubicBezTo>
                    <a:pt x="1" y="977"/>
                    <a:pt x="103" y="1085"/>
                    <a:pt x="243" y="1085"/>
                  </a:cubicBezTo>
                  <a:cubicBezTo>
                    <a:pt x="299" y="1085"/>
                    <a:pt x="362" y="1067"/>
                    <a:pt x="427" y="1031"/>
                  </a:cubicBezTo>
                  <a:cubicBezTo>
                    <a:pt x="677" y="906"/>
                    <a:pt x="853" y="580"/>
                    <a:pt x="853" y="304"/>
                  </a:cubicBezTo>
                  <a:cubicBezTo>
                    <a:pt x="853" y="108"/>
                    <a:pt x="751" y="0"/>
                    <a:pt x="611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108350" lIns="108350" spcFirstLastPara="1" rIns="108350" wrap="square" tIns="1083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t/>
              </a:r>
              <a:endPara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3"/>
            <p:cNvSpPr/>
            <p:nvPr/>
          </p:nvSpPr>
          <p:spPr>
            <a:xfrm>
              <a:off x="5210675" y="1036275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35" y="1"/>
                  </a:moveTo>
                  <a:cubicBezTo>
                    <a:pt x="579" y="1"/>
                    <a:pt x="516" y="18"/>
                    <a:pt x="451" y="54"/>
                  </a:cubicBezTo>
                  <a:cubicBezTo>
                    <a:pt x="201" y="230"/>
                    <a:pt x="0" y="530"/>
                    <a:pt x="0" y="781"/>
                  </a:cubicBezTo>
                  <a:cubicBezTo>
                    <a:pt x="0" y="978"/>
                    <a:pt x="115" y="1085"/>
                    <a:pt x="263" y="1085"/>
                  </a:cubicBezTo>
                  <a:cubicBezTo>
                    <a:pt x="322" y="1085"/>
                    <a:pt x="387" y="1068"/>
                    <a:pt x="451" y="1032"/>
                  </a:cubicBezTo>
                  <a:cubicBezTo>
                    <a:pt x="702" y="906"/>
                    <a:pt x="878" y="580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108350" lIns="108350" spcFirstLastPara="1" rIns="108350" wrap="square" tIns="1083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t/>
              </a:r>
              <a:endPara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3"/>
            <p:cNvSpPr/>
            <p:nvPr/>
          </p:nvSpPr>
          <p:spPr>
            <a:xfrm>
              <a:off x="5307150" y="981775"/>
              <a:ext cx="21975" cy="26900"/>
            </a:xfrm>
            <a:custGeom>
              <a:rect b="b" l="l" r="r" t="t"/>
              <a:pathLst>
                <a:path extrusionOk="0" h="1076" w="879">
                  <a:moveTo>
                    <a:pt x="625" y="0"/>
                  </a:moveTo>
                  <a:cubicBezTo>
                    <a:pt x="569" y="0"/>
                    <a:pt x="510" y="18"/>
                    <a:pt x="452" y="54"/>
                  </a:cubicBezTo>
                  <a:cubicBezTo>
                    <a:pt x="201" y="179"/>
                    <a:pt x="1" y="480"/>
                    <a:pt x="1" y="780"/>
                  </a:cubicBezTo>
                  <a:cubicBezTo>
                    <a:pt x="1" y="969"/>
                    <a:pt x="107" y="1076"/>
                    <a:pt x="246" y="1076"/>
                  </a:cubicBezTo>
                  <a:cubicBezTo>
                    <a:pt x="310" y="1076"/>
                    <a:pt x="381" y="1053"/>
                    <a:pt x="452" y="1006"/>
                  </a:cubicBezTo>
                  <a:cubicBezTo>
                    <a:pt x="678" y="906"/>
                    <a:pt x="878" y="580"/>
                    <a:pt x="878" y="304"/>
                  </a:cubicBezTo>
                  <a:cubicBezTo>
                    <a:pt x="878" y="108"/>
                    <a:pt x="763" y="0"/>
                    <a:pt x="625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108350" lIns="108350" spcFirstLastPara="1" rIns="108350" wrap="square" tIns="1083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t/>
              </a:r>
              <a:endPara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p3"/>
            <p:cNvSpPr/>
            <p:nvPr/>
          </p:nvSpPr>
          <p:spPr>
            <a:xfrm>
              <a:off x="5018950" y="125810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0"/>
                  </a:moveTo>
                  <a:cubicBezTo>
                    <a:pt x="568" y="0"/>
                    <a:pt x="509" y="17"/>
                    <a:pt x="451" y="53"/>
                  </a:cubicBezTo>
                  <a:cubicBezTo>
                    <a:pt x="176" y="204"/>
                    <a:pt x="0" y="504"/>
                    <a:pt x="0" y="780"/>
                  </a:cubicBezTo>
                  <a:cubicBezTo>
                    <a:pt x="0" y="977"/>
                    <a:pt x="115" y="1084"/>
                    <a:pt x="262" y="1084"/>
                  </a:cubicBezTo>
                  <a:cubicBezTo>
                    <a:pt x="322" y="1084"/>
                    <a:pt x="387" y="1067"/>
                    <a:pt x="451" y="1031"/>
                  </a:cubicBezTo>
                  <a:cubicBezTo>
                    <a:pt x="702" y="905"/>
                    <a:pt x="877" y="580"/>
                    <a:pt x="877" y="304"/>
                  </a:cubicBezTo>
                  <a:cubicBezTo>
                    <a:pt x="877" y="107"/>
                    <a:pt x="763" y="0"/>
                    <a:pt x="624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108350" lIns="108350" spcFirstLastPara="1" rIns="108350" wrap="square" tIns="1083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t/>
              </a:r>
              <a:endPara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89;p3"/>
            <p:cNvSpPr/>
            <p:nvPr/>
          </p:nvSpPr>
          <p:spPr>
            <a:xfrm>
              <a:off x="5018950" y="1369225"/>
              <a:ext cx="21950" cy="27000"/>
            </a:xfrm>
            <a:custGeom>
              <a:rect b="b" l="l" r="r" t="t"/>
              <a:pathLst>
                <a:path extrusionOk="0" h="1080" w="878">
                  <a:moveTo>
                    <a:pt x="637" y="0"/>
                  </a:moveTo>
                  <a:cubicBezTo>
                    <a:pt x="578" y="0"/>
                    <a:pt x="513" y="23"/>
                    <a:pt x="451" y="70"/>
                  </a:cubicBezTo>
                  <a:cubicBezTo>
                    <a:pt x="176" y="195"/>
                    <a:pt x="0" y="496"/>
                    <a:pt x="0" y="771"/>
                  </a:cubicBezTo>
                  <a:cubicBezTo>
                    <a:pt x="0" y="980"/>
                    <a:pt x="109" y="1080"/>
                    <a:pt x="250" y="1080"/>
                  </a:cubicBezTo>
                  <a:cubicBezTo>
                    <a:pt x="313" y="1080"/>
                    <a:pt x="382" y="1060"/>
                    <a:pt x="451" y="1022"/>
                  </a:cubicBezTo>
                  <a:cubicBezTo>
                    <a:pt x="702" y="897"/>
                    <a:pt x="877" y="596"/>
                    <a:pt x="877" y="320"/>
                  </a:cubicBezTo>
                  <a:cubicBezTo>
                    <a:pt x="877" y="113"/>
                    <a:pt x="770" y="0"/>
                    <a:pt x="637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108350" lIns="108350" spcFirstLastPara="1" rIns="108350" wrap="square" tIns="1083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t/>
              </a:r>
              <a:endPara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90;p3"/>
            <p:cNvSpPr/>
            <p:nvPr/>
          </p:nvSpPr>
          <p:spPr>
            <a:xfrm>
              <a:off x="5018950" y="147990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0"/>
                  </a:moveTo>
                  <a:cubicBezTo>
                    <a:pt x="568" y="0"/>
                    <a:pt x="509" y="18"/>
                    <a:pt x="451" y="54"/>
                  </a:cubicBezTo>
                  <a:cubicBezTo>
                    <a:pt x="226" y="179"/>
                    <a:pt x="25" y="505"/>
                    <a:pt x="0" y="780"/>
                  </a:cubicBezTo>
                  <a:cubicBezTo>
                    <a:pt x="0" y="977"/>
                    <a:pt x="102" y="1084"/>
                    <a:pt x="251" y="1084"/>
                  </a:cubicBezTo>
                  <a:cubicBezTo>
                    <a:pt x="312" y="1084"/>
                    <a:pt x="379" y="1067"/>
                    <a:pt x="451" y="1031"/>
                  </a:cubicBezTo>
                  <a:cubicBezTo>
                    <a:pt x="702" y="906"/>
                    <a:pt x="877" y="580"/>
                    <a:pt x="877" y="304"/>
                  </a:cubicBezTo>
                  <a:cubicBezTo>
                    <a:pt x="877" y="108"/>
                    <a:pt x="763" y="0"/>
                    <a:pt x="624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108350" lIns="108350" spcFirstLastPara="1" rIns="108350" wrap="square" tIns="1083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t/>
              </a:r>
              <a:endPara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91;p3"/>
            <p:cNvSpPr/>
            <p:nvPr/>
          </p:nvSpPr>
          <p:spPr>
            <a:xfrm>
              <a:off x="5114800" y="1203450"/>
              <a:ext cx="21325" cy="26750"/>
            </a:xfrm>
            <a:custGeom>
              <a:rect b="b" l="l" r="r" t="t"/>
              <a:pathLst>
                <a:path extrusionOk="0" h="1070" w="853">
                  <a:moveTo>
                    <a:pt x="622" y="1"/>
                  </a:moveTo>
                  <a:cubicBezTo>
                    <a:pt x="563" y="1"/>
                    <a:pt x="496" y="20"/>
                    <a:pt x="427" y="59"/>
                  </a:cubicBezTo>
                  <a:cubicBezTo>
                    <a:pt x="201" y="184"/>
                    <a:pt x="26" y="485"/>
                    <a:pt x="1" y="761"/>
                  </a:cubicBezTo>
                  <a:cubicBezTo>
                    <a:pt x="1" y="969"/>
                    <a:pt x="85" y="1069"/>
                    <a:pt x="220" y="1069"/>
                  </a:cubicBezTo>
                  <a:cubicBezTo>
                    <a:pt x="280" y="1069"/>
                    <a:pt x="350" y="1050"/>
                    <a:pt x="427" y="1011"/>
                  </a:cubicBezTo>
                  <a:cubicBezTo>
                    <a:pt x="677" y="886"/>
                    <a:pt x="853" y="585"/>
                    <a:pt x="853" y="310"/>
                  </a:cubicBezTo>
                  <a:cubicBezTo>
                    <a:pt x="853" y="101"/>
                    <a:pt x="756" y="1"/>
                    <a:pt x="622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108350" lIns="108350" spcFirstLastPara="1" rIns="108350" wrap="square" tIns="1083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t/>
              </a:r>
              <a:endPara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92;p3"/>
            <p:cNvSpPr/>
            <p:nvPr/>
          </p:nvSpPr>
          <p:spPr>
            <a:xfrm>
              <a:off x="5210675" y="1147800"/>
              <a:ext cx="21950" cy="27150"/>
            </a:xfrm>
            <a:custGeom>
              <a:rect b="b" l="l" r="r" t="t"/>
              <a:pathLst>
                <a:path extrusionOk="0" h="1086" w="878">
                  <a:moveTo>
                    <a:pt x="635" y="1"/>
                  </a:moveTo>
                  <a:cubicBezTo>
                    <a:pt x="579" y="1"/>
                    <a:pt x="516" y="18"/>
                    <a:pt x="451" y="54"/>
                  </a:cubicBezTo>
                  <a:cubicBezTo>
                    <a:pt x="226" y="180"/>
                    <a:pt x="0" y="480"/>
                    <a:pt x="0" y="781"/>
                  </a:cubicBezTo>
                  <a:cubicBezTo>
                    <a:pt x="0" y="978"/>
                    <a:pt x="115" y="1085"/>
                    <a:pt x="263" y="1085"/>
                  </a:cubicBezTo>
                  <a:cubicBezTo>
                    <a:pt x="322" y="1085"/>
                    <a:pt x="387" y="1068"/>
                    <a:pt x="451" y="1032"/>
                  </a:cubicBezTo>
                  <a:cubicBezTo>
                    <a:pt x="702" y="906"/>
                    <a:pt x="878" y="581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108350" lIns="108350" spcFirstLastPara="1" rIns="108350" wrap="square" tIns="1083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t/>
              </a:r>
              <a:endPara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93;p3"/>
            <p:cNvSpPr/>
            <p:nvPr/>
          </p:nvSpPr>
          <p:spPr>
            <a:xfrm>
              <a:off x="5307150" y="1092050"/>
              <a:ext cx="21975" cy="27125"/>
            </a:xfrm>
            <a:custGeom>
              <a:rect b="b" l="l" r="r" t="t"/>
              <a:pathLst>
                <a:path extrusionOk="0" h="1085" w="879">
                  <a:moveTo>
                    <a:pt x="625" y="0"/>
                  </a:moveTo>
                  <a:cubicBezTo>
                    <a:pt x="569" y="0"/>
                    <a:pt x="510" y="18"/>
                    <a:pt x="452" y="54"/>
                  </a:cubicBezTo>
                  <a:cubicBezTo>
                    <a:pt x="227" y="179"/>
                    <a:pt x="26" y="530"/>
                    <a:pt x="1" y="781"/>
                  </a:cubicBezTo>
                  <a:cubicBezTo>
                    <a:pt x="1" y="977"/>
                    <a:pt x="116" y="1085"/>
                    <a:pt x="263" y="1085"/>
                  </a:cubicBezTo>
                  <a:cubicBezTo>
                    <a:pt x="323" y="1085"/>
                    <a:pt x="387" y="1067"/>
                    <a:pt x="452" y="1031"/>
                  </a:cubicBezTo>
                  <a:cubicBezTo>
                    <a:pt x="678" y="906"/>
                    <a:pt x="878" y="580"/>
                    <a:pt x="878" y="304"/>
                  </a:cubicBezTo>
                  <a:cubicBezTo>
                    <a:pt x="878" y="108"/>
                    <a:pt x="763" y="0"/>
                    <a:pt x="625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108350" lIns="108350" spcFirstLastPara="1" rIns="108350" wrap="square" tIns="1083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t/>
              </a:r>
              <a:endPara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94;p3"/>
            <p:cNvSpPr/>
            <p:nvPr/>
          </p:nvSpPr>
          <p:spPr>
            <a:xfrm>
              <a:off x="5115425" y="131385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16" y="1"/>
                  </a:moveTo>
                  <a:cubicBezTo>
                    <a:pt x="556" y="1"/>
                    <a:pt x="492" y="18"/>
                    <a:pt x="427" y="54"/>
                  </a:cubicBezTo>
                  <a:cubicBezTo>
                    <a:pt x="176" y="179"/>
                    <a:pt x="1" y="480"/>
                    <a:pt x="1" y="781"/>
                  </a:cubicBezTo>
                  <a:cubicBezTo>
                    <a:pt x="1" y="977"/>
                    <a:pt x="90" y="1085"/>
                    <a:pt x="232" y="1085"/>
                  </a:cubicBezTo>
                  <a:cubicBezTo>
                    <a:pt x="289" y="1085"/>
                    <a:pt x="355" y="1067"/>
                    <a:pt x="427" y="1031"/>
                  </a:cubicBezTo>
                  <a:cubicBezTo>
                    <a:pt x="677" y="906"/>
                    <a:pt x="878" y="580"/>
                    <a:pt x="878" y="305"/>
                  </a:cubicBezTo>
                  <a:cubicBezTo>
                    <a:pt x="878" y="108"/>
                    <a:pt x="763" y="1"/>
                    <a:pt x="616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108350" lIns="108350" spcFirstLastPara="1" rIns="108350" wrap="square" tIns="1083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t/>
              </a:r>
              <a:endPara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95;p3"/>
            <p:cNvSpPr/>
            <p:nvPr/>
          </p:nvSpPr>
          <p:spPr>
            <a:xfrm>
              <a:off x="5115425" y="1424125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16" y="1"/>
                  </a:moveTo>
                  <a:cubicBezTo>
                    <a:pt x="556" y="1"/>
                    <a:pt x="492" y="18"/>
                    <a:pt x="427" y="54"/>
                  </a:cubicBezTo>
                  <a:cubicBezTo>
                    <a:pt x="226" y="179"/>
                    <a:pt x="26" y="530"/>
                    <a:pt x="1" y="781"/>
                  </a:cubicBezTo>
                  <a:cubicBezTo>
                    <a:pt x="1" y="977"/>
                    <a:pt x="90" y="1085"/>
                    <a:pt x="232" y="1085"/>
                  </a:cubicBezTo>
                  <a:cubicBezTo>
                    <a:pt x="289" y="1085"/>
                    <a:pt x="355" y="1067"/>
                    <a:pt x="427" y="1031"/>
                  </a:cubicBezTo>
                  <a:cubicBezTo>
                    <a:pt x="677" y="906"/>
                    <a:pt x="878" y="580"/>
                    <a:pt x="878" y="305"/>
                  </a:cubicBezTo>
                  <a:cubicBezTo>
                    <a:pt x="878" y="108"/>
                    <a:pt x="763" y="1"/>
                    <a:pt x="616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108350" lIns="108350" spcFirstLastPara="1" rIns="108350" wrap="square" tIns="1083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t/>
              </a:r>
              <a:endPara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196;p3"/>
            <p:cNvSpPr/>
            <p:nvPr/>
          </p:nvSpPr>
          <p:spPr>
            <a:xfrm>
              <a:off x="5211300" y="1258100"/>
              <a:ext cx="22575" cy="27125"/>
            </a:xfrm>
            <a:custGeom>
              <a:rect b="b" l="l" r="r" t="t"/>
              <a:pathLst>
                <a:path extrusionOk="0" h="1085" w="903">
                  <a:moveTo>
                    <a:pt x="640" y="0"/>
                  </a:moveTo>
                  <a:cubicBezTo>
                    <a:pt x="581" y="0"/>
                    <a:pt x="516" y="17"/>
                    <a:pt x="452" y="53"/>
                  </a:cubicBezTo>
                  <a:cubicBezTo>
                    <a:pt x="201" y="179"/>
                    <a:pt x="0" y="530"/>
                    <a:pt x="25" y="780"/>
                  </a:cubicBezTo>
                  <a:cubicBezTo>
                    <a:pt x="25" y="977"/>
                    <a:pt x="115" y="1084"/>
                    <a:pt x="257" y="1084"/>
                  </a:cubicBezTo>
                  <a:cubicBezTo>
                    <a:pt x="314" y="1084"/>
                    <a:pt x="380" y="1067"/>
                    <a:pt x="452" y="1031"/>
                  </a:cubicBezTo>
                  <a:cubicBezTo>
                    <a:pt x="702" y="905"/>
                    <a:pt x="903" y="580"/>
                    <a:pt x="903" y="304"/>
                  </a:cubicBezTo>
                  <a:cubicBezTo>
                    <a:pt x="903" y="107"/>
                    <a:pt x="788" y="0"/>
                    <a:pt x="640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108350" lIns="108350" spcFirstLastPara="1" rIns="108350" wrap="square" tIns="1083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t/>
              </a:r>
              <a:endPara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97;p3"/>
            <p:cNvSpPr/>
            <p:nvPr/>
          </p:nvSpPr>
          <p:spPr>
            <a:xfrm>
              <a:off x="5307150" y="1202325"/>
              <a:ext cx="21975" cy="27125"/>
            </a:xfrm>
            <a:custGeom>
              <a:rect b="b" l="l" r="r" t="t"/>
              <a:pathLst>
                <a:path extrusionOk="0" h="1085" w="879">
                  <a:moveTo>
                    <a:pt x="625" y="0"/>
                  </a:moveTo>
                  <a:cubicBezTo>
                    <a:pt x="569" y="0"/>
                    <a:pt x="510" y="18"/>
                    <a:pt x="452" y="54"/>
                  </a:cubicBezTo>
                  <a:cubicBezTo>
                    <a:pt x="227" y="179"/>
                    <a:pt x="26" y="530"/>
                    <a:pt x="1" y="781"/>
                  </a:cubicBezTo>
                  <a:cubicBezTo>
                    <a:pt x="1" y="977"/>
                    <a:pt x="116" y="1085"/>
                    <a:pt x="263" y="1085"/>
                  </a:cubicBezTo>
                  <a:cubicBezTo>
                    <a:pt x="323" y="1085"/>
                    <a:pt x="387" y="1067"/>
                    <a:pt x="452" y="1031"/>
                  </a:cubicBezTo>
                  <a:cubicBezTo>
                    <a:pt x="678" y="906"/>
                    <a:pt x="878" y="605"/>
                    <a:pt x="878" y="304"/>
                  </a:cubicBezTo>
                  <a:cubicBezTo>
                    <a:pt x="878" y="108"/>
                    <a:pt x="763" y="0"/>
                    <a:pt x="625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108350" lIns="108350" spcFirstLastPara="1" rIns="108350" wrap="square" tIns="1083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t/>
              </a:r>
              <a:endPara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198;p3"/>
            <p:cNvSpPr/>
            <p:nvPr/>
          </p:nvSpPr>
          <p:spPr>
            <a:xfrm>
              <a:off x="5307800" y="1313100"/>
              <a:ext cx="21950" cy="26750"/>
            </a:xfrm>
            <a:custGeom>
              <a:rect b="b" l="l" r="r" t="t"/>
              <a:pathLst>
                <a:path extrusionOk="0" h="1070" w="878">
                  <a:moveTo>
                    <a:pt x="647" y="1"/>
                  </a:moveTo>
                  <a:cubicBezTo>
                    <a:pt x="587" y="1"/>
                    <a:pt x="520" y="20"/>
                    <a:pt x="451" y="59"/>
                  </a:cubicBezTo>
                  <a:cubicBezTo>
                    <a:pt x="201" y="184"/>
                    <a:pt x="0" y="510"/>
                    <a:pt x="0" y="761"/>
                  </a:cubicBezTo>
                  <a:cubicBezTo>
                    <a:pt x="0" y="969"/>
                    <a:pt x="108" y="1069"/>
                    <a:pt x="250" y="1069"/>
                  </a:cubicBezTo>
                  <a:cubicBezTo>
                    <a:pt x="313" y="1069"/>
                    <a:pt x="382" y="1050"/>
                    <a:pt x="451" y="1011"/>
                  </a:cubicBezTo>
                  <a:cubicBezTo>
                    <a:pt x="702" y="886"/>
                    <a:pt x="877" y="585"/>
                    <a:pt x="877" y="310"/>
                  </a:cubicBezTo>
                  <a:cubicBezTo>
                    <a:pt x="877" y="101"/>
                    <a:pt x="781" y="1"/>
                    <a:pt x="647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108350" lIns="108350" spcFirstLastPara="1" rIns="108350" wrap="square" tIns="1083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t/>
              </a:r>
              <a:endPara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199;p3"/>
            <p:cNvSpPr/>
            <p:nvPr/>
          </p:nvSpPr>
          <p:spPr>
            <a:xfrm>
              <a:off x="5211300" y="1368375"/>
              <a:ext cx="22575" cy="27125"/>
            </a:xfrm>
            <a:custGeom>
              <a:rect b="b" l="l" r="r" t="t"/>
              <a:pathLst>
                <a:path extrusionOk="0" h="1085" w="903">
                  <a:moveTo>
                    <a:pt x="640" y="0"/>
                  </a:moveTo>
                  <a:cubicBezTo>
                    <a:pt x="581" y="0"/>
                    <a:pt x="516" y="17"/>
                    <a:pt x="452" y="53"/>
                  </a:cubicBezTo>
                  <a:cubicBezTo>
                    <a:pt x="226" y="179"/>
                    <a:pt x="0" y="530"/>
                    <a:pt x="25" y="780"/>
                  </a:cubicBezTo>
                  <a:cubicBezTo>
                    <a:pt x="25" y="977"/>
                    <a:pt x="127" y="1084"/>
                    <a:pt x="268" y="1084"/>
                  </a:cubicBezTo>
                  <a:cubicBezTo>
                    <a:pt x="324" y="1084"/>
                    <a:pt x="387" y="1067"/>
                    <a:pt x="452" y="1031"/>
                  </a:cubicBezTo>
                  <a:cubicBezTo>
                    <a:pt x="702" y="906"/>
                    <a:pt x="903" y="605"/>
                    <a:pt x="903" y="304"/>
                  </a:cubicBezTo>
                  <a:cubicBezTo>
                    <a:pt x="903" y="107"/>
                    <a:pt x="788" y="0"/>
                    <a:pt x="640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108350" lIns="108350" spcFirstLastPara="1" rIns="108350" wrap="square" tIns="1083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t/>
              </a:r>
              <a:endPara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200;p3"/>
            <p:cNvSpPr/>
            <p:nvPr/>
          </p:nvSpPr>
          <p:spPr>
            <a:xfrm>
              <a:off x="4921825" y="1642050"/>
              <a:ext cx="21950" cy="26750"/>
            </a:xfrm>
            <a:custGeom>
              <a:rect b="b" l="l" r="r" t="t"/>
              <a:pathLst>
                <a:path extrusionOk="0" h="1070" w="878">
                  <a:moveTo>
                    <a:pt x="636" y="1"/>
                  </a:moveTo>
                  <a:cubicBezTo>
                    <a:pt x="577" y="1"/>
                    <a:pt x="513" y="20"/>
                    <a:pt x="452" y="59"/>
                  </a:cubicBezTo>
                  <a:cubicBezTo>
                    <a:pt x="201" y="184"/>
                    <a:pt x="0" y="510"/>
                    <a:pt x="0" y="761"/>
                  </a:cubicBezTo>
                  <a:cubicBezTo>
                    <a:pt x="0" y="969"/>
                    <a:pt x="109" y="1069"/>
                    <a:pt x="251" y="1069"/>
                  </a:cubicBezTo>
                  <a:cubicBezTo>
                    <a:pt x="313" y="1069"/>
                    <a:pt x="382" y="1050"/>
                    <a:pt x="452" y="1011"/>
                  </a:cubicBezTo>
                  <a:cubicBezTo>
                    <a:pt x="702" y="886"/>
                    <a:pt x="878" y="585"/>
                    <a:pt x="878" y="309"/>
                  </a:cubicBezTo>
                  <a:cubicBezTo>
                    <a:pt x="878" y="101"/>
                    <a:pt x="769" y="1"/>
                    <a:pt x="636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108350" lIns="108350" spcFirstLastPara="1" rIns="108350" wrap="square" tIns="1083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t/>
              </a:r>
              <a:endPara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201;p3"/>
            <p:cNvSpPr/>
            <p:nvPr/>
          </p:nvSpPr>
          <p:spPr>
            <a:xfrm>
              <a:off x="5018325" y="1586400"/>
              <a:ext cx="21950" cy="27150"/>
            </a:xfrm>
            <a:custGeom>
              <a:rect b="b" l="l" r="r" t="t"/>
              <a:pathLst>
                <a:path extrusionOk="0" h="1086" w="878">
                  <a:moveTo>
                    <a:pt x="615" y="1"/>
                  </a:moveTo>
                  <a:cubicBezTo>
                    <a:pt x="556" y="1"/>
                    <a:pt x="491" y="18"/>
                    <a:pt x="426" y="54"/>
                  </a:cubicBezTo>
                  <a:cubicBezTo>
                    <a:pt x="175" y="180"/>
                    <a:pt x="0" y="480"/>
                    <a:pt x="0" y="781"/>
                  </a:cubicBezTo>
                  <a:cubicBezTo>
                    <a:pt x="0" y="978"/>
                    <a:pt x="89" y="1085"/>
                    <a:pt x="231" y="1085"/>
                  </a:cubicBezTo>
                  <a:cubicBezTo>
                    <a:pt x="288" y="1085"/>
                    <a:pt x="354" y="1068"/>
                    <a:pt x="426" y="1032"/>
                  </a:cubicBezTo>
                  <a:cubicBezTo>
                    <a:pt x="677" y="906"/>
                    <a:pt x="877" y="581"/>
                    <a:pt x="877" y="305"/>
                  </a:cubicBezTo>
                  <a:cubicBezTo>
                    <a:pt x="877" y="108"/>
                    <a:pt x="763" y="1"/>
                    <a:pt x="615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108350" lIns="108350" spcFirstLastPara="1" rIns="108350" wrap="square" tIns="1083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t/>
              </a:r>
              <a:endPara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3"/>
            <p:cNvSpPr/>
            <p:nvPr/>
          </p:nvSpPr>
          <p:spPr>
            <a:xfrm>
              <a:off x="5114800" y="1530650"/>
              <a:ext cx="21325" cy="27125"/>
            </a:xfrm>
            <a:custGeom>
              <a:rect b="b" l="l" r="r" t="t"/>
              <a:pathLst>
                <a:path extrusionOk="0" h="1085" w="853">
                  <a:moveTo>
                    <a:pt x="611" y="0"/>
                  </a:moveTo>
                  <a:cubicBezTo>
                    <a:pt x="554" y="0"/>
                    <a:pt x="491" y="18"/>
                    <a:pt x="427" y="54"/>
                  </a:cubicBezTo>
                  <a:cubicBezTo>
                    <a:pt x="176" y="179"/>
                    <a:pt x="1" y="530"/>
                    <a:pt x="1" y="780"/>
                  </a:cubicBezTo>
                  <a:cubicBezTo>
                    <a:pt x="1" y="977"/>
                    <a:pt x="90" y="1084"/>
                    <a:pt x="232" y="1084"/>
                  </a:cubicBezTo>
                  <a:cubicBezTo>
                    <a:pt x="289" y="1084"/>
                    <a:pt x="355" y="1067"/>
                    <a:pt x="427" y="1031"/>
                  </a:cubicBezTo>
                  <a:cubicBezTo>
                    <a:pt x="677" y="906"/>
                    <a:pt x="853" y="580"/>
                    <a:pt x="853" y="304"/>
                  </a:cubicBezTo>
                  <a:cubicBezTo>
                    <a:pt x="853" y="108"/>
                    <a:pt x="751" y="0"/>
                    <a:pt x="611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108350" lIns="108350" spcFirstLastPara="1" rIns="108350" wrap="square" tIns="1083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t/>
              </a:r>
              <a:endPara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3"/>
            <p:cNvSpPr/>
            <p:nvPr/>
          </p:nvSpPr>
          <p:spPr>
            <a:xfrm>
              <a:off x="5210050" y="1474875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1"/>
                  </a:moveTo>
                  <a:cubicBezTo>
                    <a:pt x="568" y="1"/>
                    <a:pt x="509" y="18"/>
                    <a:pt x="451" y="54"/>
                  </a:cubicBezTo>
                  <a:cubicBezTo>
                    <a:pt x="226" y="179"/>
                    <a:pt x="0" y="505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1" y="1032"/>
                  </a:cubicBezTo>
                  <a:cubicBezTo>
                    <a:pt x="677" y="906"/>
                    <a:pt x="877" y="605"/>
                    <a:pt x="877" y="305"/>
                  </a:cubicBezTo>
                  <a:cubicBezTo>
                    <a:pt x="877" y="108"/>
                    <a:pt x="763" y="1"/>
                    <a:pt x="624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108350" lIns="108350" spcFirstLastPara="1" rIns="108350" wrap="square" tIns="1083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t/>
              </a:r>
              <a:endPara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204;p3"/>
            <p:cNvSpPr/>
            <p:nvPr/>
          </p:nvSpPr>
          <p:spPr>
            <a:xfrm>
              <a:off x="5306525" y="1419625"/>
              <a:ext cx="21975" cy="26725"/>
            </a:xfrm>
            <a:custGeom>
              <a:rect b="b" l="l" r="r" t="t"/>
              <a:pathLst>
                <a:path extrusionOk="0" h="1069" w="879">
                  <a:moveTo>
                    <a:pt x="628" y="1"/>
                  </a:moveTo>
                  <a:cubicBezTo>
                    <a:pt x="565" y="1"/>
                    <a:pt x="496" y="20"/>
                    <a:pt x="427" y="59"/>
                  </a:cubicBezTo>
                  <a:cubicBezTo>
                    <a:pt x="226" y="184"/>
                    <a:pt x="1" y="485"/>
                    <a:pt x="1" y="760"/>
                  </a:cubicBezTo>
                  <a:cubicBezTo>
                    <a:pt x="1" y="969"/>
                    <a:pt x="97" y="1069"/>
                    <a:pt x="232" y="1069"/>
                  </a:cubicBezTo>
                  <a:cubicBezTo>
                    <a:pt x="291" y="1069"/>
                    <a:pt x="358" y="1049"/>
                    <a:pt x="427" y="1011"/>
                  </a:cubicBezTo>
                  <a:cubicBezTo>
                    <a:pt x="678" y="886"/>
                    <a:pt x="878" y="585"/>
                    <a:pt x="878" y="309"/>
                  </a:cubicBezTo>
                  <a:cubicBezTo>
                    <a:pt x="878" y="101"/>
                    <a:pt x="770" y="1"/>
                    <a:pt x="628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108350" lIns="108350" spcFirstLastPara="1" rIns="108350" wrap="square" tIns="1083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t/>
              </a:r>
              <a:endPara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5" name="Google Shape;205;p3"/>
          <p:cNvGrpSpPr/>
          <p:nvPr/>
        </p:nvGrpSpPr>
        <p:grpSpPr>
          <a:xfrm flipH="1">
            <a:off x="-2453487" y="-3836882"/>
            <a:ext cx="4286032" cy="5183909"/>
            <a:chOff x="3166062" y="1034326"/>
            <a:chExt cx="6010422" cy="5452155"/>
          </a:xfrm>
        </p:grpSpPr>
        <p:sp>
          <p:nvSpPr>
            <p:cNvPr id="206" name="Google Shape;206;p3"/>
            <p:cNvSpPr/>
            <p:nvPr/>
          </p:nvSpPr>
          <p:spPr>
            <a:xfrm>
              <a:off x="3234090" y="1157235"/>
              <a:ext cx="5942394" cy="5329246"/>
            </a:xfrm>
            <a:custGeom>
              <a:rect b="b" l="l" r="r" t="t"/>
              <a:pathLst>
                <a:path extrusionOk="0" h="81084" w="90413">
                  <a:moveTo>
                    <a:pt x="90412" y="1"/>
                  </a:moveTo>
                  <a:lnTo>
                    <a:pt x="3084" y="50747"/>
                  </a:lnTo>
                  <a:cubicBezTo>
                    <a:pt x="1293" y="51801"/>
                    <a:pt x="239" y="51702"/>
                    <a:pt x="0" y="53075"/>
                  </a:cubicBezTo>
                  <a:lnTo>
                    <a:pt x="0" y="55104"/>
                  </a:lnTo>
                  <a:cubicBezTo>
                    <a:pt x="20" y="56675"/>
                    <a:pt x="1055" y="58247"/>
                    <a:pt x="3123" y="59440"/>
                  </a:cubicBezTo>
                  <a:lnTo>
                    <a:pt x="40641" y="81083"/>
                  </a:lnTo>
                  <a:lnTo>
                    <a:pt x="88642" y="81083"/>
                  </a:lnTo>
                  <a:cubicBezTo>
                    <a:pt x="89617" y="81083"/>
                    <a:pt x="90412" y="80288"/>
                    <a:pt x="90412" y="79313"/>
                  </a:cubicBezTo>
                  <a:lnTo>
                    <a:pt x="904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08350" lIns="108350" spcFirstLastPara="1" rIns="108350" wrap="square" tIns="1083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t/>
              </a:r>
              <a:endPara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207;p3"/>
            <p:cNvSpPr/>
            <p:nvPr/>
          </p:nvSpPr>
          <p:spPr>
            <a:xfrm>
              <a:off x="3166062" y="1034326"/>
              <a:ext cx="6010420" cy="5452152"/>
            </a:xfrm>
            <a:custGeom>
              <a:rect b="b" l="l" r="r" t="t"/>
              <a:pathLst>
                <a:path extrusionOk="0" h="82954" w="91448">
                  <a:moveTo>
                    <a:pt x="91447" y="1"/>
                  </a:moveTo>
                  <a:lnTo>
                    <a:pt x="4119" y="50767"/>
                  </a:lnTo>
                  <a:cubicBezTo>
                    <a:pt x="1" y="53154"/>
                    <a:pt x="21" y="57033"/>
                    <a:pt x="4158" y="59440"/>
                  </a:cubicBezTo>
                  <a:lnTo>
                    <a:pt x="44899" y="82953"/>
                  </a:lnTo>
                  <a:lnTo>
                    <a:pt x="89677" y="82953"/>
                  </a:lnTo>
                  <a:cubicBezTo>
                    <a:pt x="90652" y="82953"/>
                    <a:pt x="91447" y="82158"/>
                    <a:pt x="91447" y="81183"/>
                  </a:cubicBezTo>
                  <a:lnTo>
                    <a:pt x="9144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08350" lIns="108350" spcFirstLastPara="1" rIns="108350" wrap="square" tIns="1083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t/>
              </a:r>
              <a:endPara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1_1">
    <p:bg>
      <p:bgPr>
        <a:solidFill>
          <a:srgbClr val="FFFFFF"/>
        </a:solidFill>
      </p:bgPr>
    </p:bg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9" name="Google Shape;209;p4"/>
          <p:cNvGrpSpPr/>
          <p:nvPr/>
        </p:nvGrpSpPr>
        <p:grpSpPr>
          <a:xfrm>
            <a:off x="-489040" y="-456912"/>
            <a:ext cx="10730122" cy="8236778"/>
            <a:chOff x="-458461" y="-321271"/>
            <a:chExt cx="10059175" cy="5791575"/>
          </a:xfrm>
        </p:grpSpPr>
        <p:grpSp>
          <p:nvGrpSpPr>
            <p:cNvPr id="210" name="Google Shape;210;p4"/>
            <p:cNvGrpSpPr/>
            <p:nvPr/>
          </p:nvGrpSpPr>
          <p:grpSpPr>
            <a:xfrm flipH="1">
              <a:off x="-458461" y="-245071"/>
              <a:ext cx="9830575" cy="5715375"/>
              <a:chOff x="-358925" y="-303650"/>
              <a:chExt cx="9830575" cy="5715375"/>
            </a:xfrm>
          </p:grpSpPr>
          <p:cxnSp>
            <p:nvCxnSpPr>
              <p:cNvPr id="211" name="Google Shape;211;p4"/>
              <p:cNvCxnSpPr/>
              <p:nvPr/>
            </p:nvCxnSpPr>
            <p:spPr>
              <a:xfrm flipH="1" rot="10800000">
                <a:off x="-282200" y="-303650"/>
                <a:ext cx="1052400" cy="607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12" name="Google Shape;212;p4"/>
              <p:cNvCxnSpPr/>
              <p:nvPr/>
            </p:nvCxnSpPr>
            <p:spPr>
              <a:xfrm flipH="1" rot="10800000">
                <a:off x="-281950" y="-236675"/>
                <a:ext cx="1425600" cy="822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13" name="Google Shape;213;p4"/>
              <p:cNvCxnSpPr/>
              <p:nvPr/>
            </p:nvCxnSpPr>
            <p:spPr>
              <a:xfrm flipH="1" rot="10800000">
                <a:off x="-358925" y="-155350"/>
                <a:ext cx="1851000" cy="1068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14" name="Google Shape;214;p4"/>
              <p:cNvCxnSpPr/>
              <p:nvPr/>
            </p:nvCxnSpPr>
            <p:spPr>
              <a:xfrm flipH="1" rot="10800000">
                <a:off x="-267650" y="-115750"/>
                <a:ext cx="2180400" cy="1258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15" name="Google Shape;215;p4"/>
              <p:cNvCxnSpPr/>
              <p:nvPr/>
            </p:nvCxnSpPr>
            <p:spPr>
              <a:xfrm flipH="1" rot="10800000">
                <a:off x="-229800" y="-86050"/>
                <a:ext cx="2580300" cy="1489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16" name="Google Shape;216;p4"/>
              <p:cNvCxnSpPr/>
              <p:nvPr/>
            </p:nvCxnSpPr>
            <p:spPr>
              <a:xfrm flipH="1" rot="10800000">
                <a:off x="-212775" y="-127750"/>
                <a:ext cx="3125100" cy="1804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17" name="Google Shape;217;p4"/>
              <p:cNvCxnSpPr/>
              <p:nvPr/>
            </p:nvCxnSpPr>
            <p:spPr>
              <a:xfrm flipH="1" rot="10800000">
                <a:off x="-180475" y="-165575"/>
                <a:ext cx="3648000" cy="210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18" name="Google Shape;218;p4"/>
              <p:cNvCxnSpPr/>
              <p:nvPr/>
            </p:nvCxnSpPr>
            <p:spPr>
              <a:xfrm flipH="1" rot="10800000">
                <a:off x="-227000" y="-146700"/>
                <a:ext cx="4150500" cy="2396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19" name="Google Shape;219;p4"/>
              <p:cNvCxnSpPr/>
              <p:nvPr/>
            </p:nvCxnSpPr>
            <p:spPr>
              <a:xfrm flipH="1" rot="10800000">
                <a:off x="-285775" y="-133000"/>
                <a:ext cx="4675200" cy="2699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20" name="Google Shape;220;p4"/>
              <p:cNvCxnSpPr/>
              <p:nvPr/>
            </p:nvCxnSpPr>
            <p:spPr>
              <a:xfrm flipH="1" rot="10800000">
                <a:off x="-254975" y="-209000"/>
                <a:ext cx="5265600" cy="3039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21" name="Google Shape;221;p4"/>
              <p:cNvCxnSpPr/>
              <p:nvPr/>
            </p:nvCxnSpPr>
            <p:spPr>
              <a:xfrm flipH="1" rot="10800000">
                <a:off x="-230325" y="-171400"/>
                <a:ext cx="5665200" cy="3270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22" name="Google Shape;222;p4"/>
              <p:cNvCxnSpPr/>
              <p:nvPr/>
            </p:nvCxnSpPr>
            <p:spPr>
              <a:xfrm flipH="1" rot="10800000">
                <a:off x="-203625" y="-162575"/>
                <a:ext cx="6111900" cy="3528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23" name="Google Shape;223;p4"/>
              <p:cNvCxnSpPr/>
              <p:nvPr/>
            </p:nvCxnSpPr>
            <p:spPr>
              <a:xfrm flipH="1" rot="10800000">
                <a:off x="-212500" y="-179425"/>
                <a:ext cx="6639600" cy="3833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24" name="Google Shape;224;p4"/>
              <p:cNvCxnSpPr/>
              <p:nvPr/>
            </p:nvCxnSpPr>
            <p:spPr>
              <a:xfrm flipH="1" rot="10800000">
                <a:off x="-237200" y="-171550"/>
                <a:ext cx="7140000" cy="4122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25" name="Google Shape;225;p4"/>
              <p:cNvCxnSpPr/>
              <p:nvPr/>
            </p:nvCxnSpPr>
            <p:spPr>
              <a:xfrm flipH="1" rot="10800000">
                <a:off x="-208450" y="-169925"/>
                <a:ext cx="7598100" cy="4386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26" name="Google Shape;226;p4"/>
              <p:cNvCxnSpPr/>
              <p:nvPr/>
            </p:nvCxnSpPr>
            <p:spPr>
              <a:xfrm flipH="1" rot="10800000">
                <a:off x="-126875" y="-166100"/>
                <a:ext cx="7999200" cy="4618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27" name="Google Shape;227;p4"/>
              <p:cNvCxnSpPr/>
              <p:nvPr/>
            </p:nvCxnSpPr>
            <p:spPr>
              <a:xfrm flipH="1" rot="10800000">
                <a:off x="-175950" y="-237725"/>
                <a:ext cx="8661600" cy="5000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28" name="Google Shape;228;p4"/>
              <p:cNvCxnSpPr/>
              <p:nvPr/>
            </p:nvCxnSpPr>
            <p:spPr>
              <a:xfrm flipH="1" rot="10800000">
                <a:off x="-230050" y="-244075"/>
                <a:ext cx="9215700" cy="5320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29" name="Google Shape;229;p4"/>
              <p:cNvCxnSpPr/>
              <p:nvPr/>
            </p:nvCxnSpPr>
            <p:spPr>
              <a:xfrm flipH="1" rot="10800000">
                <a:off x="-150500" y="-149375"/>
                <a:ext cx="9462000" cy="5462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30" name="Google Shape;230;p4"/>
              <p:cNvCxnSpPr/>
              <p:nvPr/>
            </p:nvCxnSpPr>
            <p:spPr>
              <a:xfrm flipH="1" rot="10800000">
                <a:off x="277300" y="105750"/>
                <a:ext cx="9081600" cy="524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31" name="Google Shape;231;p4"/>
              <p:cNvCxnSpPr/>
              <p:nvPr/>
            </p:nvCxnSpPr>
            <p:spPr>
              <a:xfrm flipH="1" rot="10800000">
                <a:off x="846950" y="376800"/>
                <a:ext cx="8531400" cy="4925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32" name="Google Shape;232;p4"/>
              <p:cNvCxnSpPr/>
              <p:nvPr/>
            </p:nvCxnSpPr>
            <p:spPr>
              <a:xfrm flipH="1" rot="10800000">
                <a:off x="1349000" y="635275"/>
                <a:ext cx="8071500" cy="4659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33" name="Google Shape;233;p4"/>
              <p:cNvCxnSpPr/>
              <p:nvPr/>
            </p:nvCxnSpPr>
            <p:spPr>
              <a:xfrm flipH="1" rot="10800000">
                <a:off x="1864375" y="918950"/>
                <a:ext cx="7554300" cy="4361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34" name="Google Shape;234;p4"/>
              <p:cNvCxnSpPr/>
              <p:nvPr/>
            </p:nvCxnSpPr>
            <p:spPr>
              <a:xfrm flipH="1" rot="10800000">
                <a:off x="2403950" y="1170550"/>
                <a:ext cx="7067700" cy="4080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35" name="Google Shape;235;p4"/>
              <p:cNvCxnSpPr/>
              <p:nvPr/>
            </p:nvCxnSpPr>
            <p:spPr>
              <a:xfrm flipH="1" rot="10800000">
                <a:off x="2718375" y="1495625"/>
                <a:ext cx="6679800" cy="3856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36" name="Google Shape;236;p4"/>
              <p:cNvCxnSpPr/>
              <p:nvPr/>
            </p:nvCxnSpPr>
            <p:spPr>
              <a:xfrm flipH="1" rot="10800000">
                <a:off x="3297700" y="1822900"/>
                <a:ext cx="6023100" cy="3477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37" name="Google Shape;237;p4"/>
              <p:cNvCxnSpPr/>
              <p:nvPr/>
            </p:nvCxnSpPr>
            <p:spPr>
              <a:xfrm flipH="1" rot="10800000">
                <a:off x="3726050" y="2104125"/>
                <a:ext cx="5597100" cy="3231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38" name="Google Shape;238;p4"/>
              <p:cNvCxnSpPr/>
              <p:nvPr/>
            </p:nvCxnSpPr>
            <p:spPr>
              <a:xfrm flipH="1" rot="10800000">
                <a:off x="4244875" y="2361600"/>
                <a:ext cx="5121600" cy="2956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39" name="Google Shape;239;p4"/>
              <p:cNvCxnSpPr/>
              <p:nvPr/>
            </p:nvCxnSpPr>
            <p:spPr>
              <a:xfrm flipH="1" rot="10800000">
                <a:off x="4742850" y="2657525"/>
                <a:ext cx="4600200" cy="2655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40" name="Google Shape;240;p4"/>
              <p:cNvCxnSpPr/>
              <p:nvPr/>
            </p:nvCxnSpPr>
            <p:spPr>
              <a:xfrm flipH="1" rot="10800000">
                <a:off x="5210850" y="2937150"/>
                <a:ext cx="4137300" cy="2388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41" name="Google Shape;241;p4"/>
              <p:cNvCxnSpPr/>
              <p:nvPr/>
            </p:nvCxnSpPr>
            <p:spPr>
              <a:xfrm flipH="1" rot="10800000">
                <a:off x="5725550" y="3223700"/>
                <a:ext cx="3615300" cy="2087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42" name="Google Shape;242;p4"/>
              <p:cNvCxnSpPr/>
              <p:nvPr/>
            </p:nvCxnSpPr>
            <p:spPr>
              <a:xfrm flipH="1" rot="10800000">
                <a:off x="6217950" y="3515950"/>
                <a:ext cx="3106500" cy="1793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43" name="Google Shape;243;p4"/>
              <p:cNvCxnSpPr/>
              <p:nvPr/>
            </p:nvCxnSpPr>
            <p:spPr>
              <a:xfrm flipH="1" rot="10800000">
                <a:off x="6716500" y="3797450"/>
                <a:ext cx="2609700" cy="1506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44" name="Google Shape;244;p4"/>
              <p:cNvCxnSpPr/>
              <p:nvPr/>
            </p:nvCxnSpPr>
            <p:spPr>
              <a:xfrm flipH="1" rot="10800000">
                <a:off x="7199175" y="4100700"/>
                <a:ext cx="2091000" cy="1207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45" name="Google Shape;245;p4"/>
              <p:cNvCxnSpPr/>
              <p:nvPr/>
            </p:nvCxnSpPr>
            <p:spPr>
              <a:xfrm flipH="1" rot="10800000">
                <a:off x="7718000" y="4338975"/>
                <a:ext cx="1648800" cy="951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46" name="Google Shape;246;p4"/>
              <p:cNvCxnSpPr/>
              <p:nvPr/>
            </p:nvCxnSpPr>
            <p:spPr>
              <a:xfrm flipH="1" rot="10800000">
                <a:off x="8129050" y="4607075"/>
                <a:ext cx="1263000" cy="729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47" name="Google Shape;247;p4"/>
              <p:cNvCxnSpPr/>
              <p:nvPr/>
            </p:nvCxnSpPr>
            <p:spPr>
              <a:xfrm flipH="1" rot="10800000">
                <a:off x="8487200" y="4879525"/>
                <a:ext cx="921600" cy="532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248" name="Google Shape;248;p4"/>
            <p:cNvGrpSpPr/>
            <p:nvPr/>
          </p:nvGrpSpPr>
          <p:grpSpPr>
            <a:xfrm rot="10800000">
              <a:off x="-229861" y="-321271"/>
              <a:ext cx="9830575" cy="5715375"/>
              <a:chOff x="-358925" y="-303650"/>
              <a:chExt cx="9830575" cy="5715375"/>
            </a:xfrm>
          </p:grpSpPr>
          <p:cxnSp>
            <p:nvCxnSpPr>
              <p:cNvPr id="249" name="Google Shape;249;p4"/>
              <p:cNvCxnSpPr/>
              <p:nvPr/>
            </p:nvCxnSpPr>
            <p:spPr>
              <a:xfrm flipH="1" rot="10800000">
                <a:off x="-282200" y="-303650"/>
                <a:ext cx="1052400" cy="607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50" name="Google Shape;250;p4"/>
              <p:cNvCxnSpPr/>
              <p:nvPr/>
            </p:nvCxnSpPr>
            <p:spPr>
              <a:xfrm flipH="1" rot="10800000">
                <a:off x="-281950" y="-236675"/>
                <a:ext cx="1425600" cy="822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51" name="Google Shape;251;p4"/>
              <p:cNvCxnSpPr/>
              <p:nvPr/>
            </p:nvCxnSpPr>
            <p:spPr>
              <a:xfrm flipH="1" rot="10800000">
                <a:off x="-358925" y="-155350"/>
                <a:ext cx="1851000" cy="1068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52" name="Google Shape;252;p4"/>
              <p:cNvCxnSpPr/>
              <p:nvPr/>
            </p:nvCxnSpPr>
            <p:spPr>
              <a:xfrm flipH="1" rot="10800000">
                <a:off x="-267650" y="-115750"/>
                <a:ext cx="2180400" cy="1258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53" name="Google Shape;253;p4"/>
              <p:cNvCxnSpPr/>
              <p:nvPr/>
            </p:nvCxnSpPr>
            <p:spPr>
              <a:xfrm flipH="1" rot="10800000">
                <a:off x="-229800" y="-86050"/>
                <a:ext cx="2580300" cy="1489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54" name="Google Shape;254;p4"/>
              <p:cNvCxnSpPr/>
              <p:nvPr/>
            </p:nvCxnSpPr>
            <p:spPr>
              <a:xfrm flipH="1" rot="10800000">
                <a:off x="-212775" y="-127750"/>
                <a:ext cx="3125100" cy="1804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55" name="Google Shape;255;p4"/>
              <p:cNvCxnSpPr/>
              <p:nvPr/>
            </p:nvCxnSpPr>
            <p:spPr>
              <a:xfrm flipH="1" rot="10800000">
                <a:off x="-180475" y="-165575"/>
                <a:ext cx="3648000" cy="210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56" name="Google Shape;256;p4"/>
              <p:cNvCxnSpPr/>
              <p:nvPr/>
            </p:nvCxnSpPr>
            <p:spPr>
              <a:xfrm flipH="1" rot="10800000">
                <a:off x="-227000" y="-146700"/>
                <a:ext cx="4150500" cy="2396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57" name="Google Shape;257;p4"/>
              <p:cNvCxnSpPr/>
              <p:nvPr/>
            </p:nvCxnSpPr>
            <p:spPr>
              <a:xfrm flipH="1" rot="10800000">
                <a:off x="-285775" y="-133000"/>
                <a:ext cx="4675200" cy="2699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58" name="Google Shape;258;p4"/>
              <p:cNvCxnSpPr/>
              <p:nvPr/>
            </p:nvCxnSpPr>
            <p:spPr>
              <a:xfrm flipH="1" rot="10800000">
                <a:off x="-254975" y="-209000"/>
                <a:ext cx="5265600" cy="3039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59" name="Google Shape;259;p4"/>
              <p:cNvCxnSpPr/>
              <p:nvPr/>
            </p:nvCxnSpPr>
            <p:spPr>
              <a:xfrm flipH="1" rot="10800000">
                <a:off x="-230325" y="-171400"/>
                <a:ext cx="5665200" cy="3270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60" name="Google Shape;260;p4"/>
              <p:cNvCxnSpPr/>
              <p:nvPr/>
            </p:nvCxnSpPr>
            <p:spPr>
              <a:xfrm flipH="1" rot="10800000">
                <a:off x="-203625" y="-162575"/>
                <a:ext cx="6111900" cy="3528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61" name="Google Shape;261;p4"/>
              <p:cNvCxnSpPr/>
              <p:nvPr/>
            </p:nvCxnSpPr>
            <p:spPr>
              <a:xfrm flipH="1" rot="10800000">
                <a:off x="-212500" y="-179425"/>
                <a:ext cx="6639600" cy="3833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62" name="Google Shape;262;p4"/>
              <p:cNvCxnSpPr/>
              <p:nvPr/>
            </p:nvCxnSpPr>
            <p:spPr>
              <a:xfrm flipH="1" rot="10800000">
                <a:off x="-237200" y="-171550"/>
                <a:ext cx="7140000" cy="4122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63" name="Google Shape;263;p4"/>
              <p:cNvCxnSpPr/>
              <p:nvPr/>
            </p:nvCxnSpPr>
            <p:spPr>
              <a:xfrm flipH="1" rot="10800000">
                <a:off x="-208450" y="-169925"/>
                <a:ext cx="7598100" cy="4386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64" name="Google Shape;264;p4"/>
              <p:cNvCxnSpPr/>
              <p:nvPr/>
            </p:nvCxnSpPr>
            <p:spPr>
              <a:xfrm flipH="1" rot="10800000">
                <a:off x="-126875" y="-166100"/>
                <a:ext cx="7999200" cy="4618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65" name="Google Shape;265;p4"/>
              <p:cNvCxnSpPr/>
              <p:nvPr/>
            </p:nvCxnSpPr>
            <p:spPr>
              <a:xfrm flipH="1" rot="10800000">
                <a:off x="-175950" y="-237725"/>
                <a:ext cx="8661600" cy="5000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66" name="Google Shape;266;p4"/>
              <p:cNvCxnSpPr/>
              <p:nvPr/>
            </p:nvCxnSpPr>
            <p:spPr>
              <a:xfrm flipH="1" rot="10800000">
                <a:off x="-230050" y="-244075"/>
                <a:ext cx="9215700" cy="5320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67" name="Google Shape;267;p4"/>
              <p:cNvCxnSpPr/>
              <p:nvPr/>
            </p:nvCxnSpPr>
            <p:spPr>
              <a:xfrm flipH="1" rot="10800000">
                <a:off x="-150500" y="-149375"/>
                <a:ext cx="9462000" cy="5462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68" name="Google Shape;268;p4"/>
              <p:cNvCxnSpPr/>
              <p:nvPr/>
            </p:nvCxnSpPr>
            <p:spPr>
              <a:xfrm flipH="1" rot="10800000">
                <a:off x="277300" y="105750"/>
                <a:ext cx="9081600" cy="524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69" name="Google Shape;269;p4"/>
              <p:cNvCxnSpPr/>
              <p:nvPr/>
            </p:nvCxnSpPr>
            <p:spPr>
              <a:xfrm flipH="1" rot="10800000">
                <a:off x="846950" y="376800"/>
                <a:ext cx="8531400" cy="4925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70" name="Google Shape;270;p4"/>
              <p:cNvCxnSpPr/>
              <p:nvPr/>
            </p:nvCxnSpPr>
            <p:spPr>
              <a:xfrm flipH="1" rot="10800000">
                <a:off x="1349000" y="635275"/>
                <a:ext cx="8071500" cy="4659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71" name="Google Shape;271;p4"/>
              <p:cNvCxnSpPr/>
              <p:nvPr/>
            </p:nvCxnSpPr>
            <p:spPr>
              <a:xfrm flipH="1" rot="10800000">
                <a:off x="1864375" y="918950"/>
                <a:ext cx="7554300" cy="4361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72" name="Google Shape;272;p4"/>
              <p:cNvCxnSpPr/>
              <p:nvPr/>
            </p:nvCxnSpPr>
            <p:spPr>
              <a:xfrm flipH="1" rot="10800000">
                <a:off x="2403950" y="1170550"/>
                <a:ext cx="7067700" cy="4080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73" name="Google Shape;273;p4"/>
              <p:cNvCxnSpPr/>
              <p:nvPr/>
            </p:nvCxnSpPr>
            <p:spPr>
              <a:xfrm flipH="1" rot="10800000">
                <a:off x="2718375" y="1495625"/>
                <a:ext cx="6679800" cy="3856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74" name="Google Shape;274;p4"/>
              <p:cNvCxnSpPr/>
              <p:nvPr/>
            </p:nvCxnSpPr>
            <p:spPr>
              <a:xfrm flipH="1" rot="10800000">
                <a:off x="3297700" y="1822900"/>
                <a:ext cx="6023100" cy="3477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75" name="Google Shape;275;p4"/>
              <p:cNvCxnSpPr/>
              <p:nvPr/>
            </p:nvCxnSpPr>
            <p:spPr>
              <a:xfrm flipH="1" rot="10800000">
                <a:off x="3726050" y="2104125"/>
                <a:ext cx="5597100" cy="3231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76" name="Google Shape;276;p4"/>
              <p:cNvCxnSpPr/>
              <p:nvPr/>
            </p:nvCxnSpPr>
            <p:spPr>
              <a:xfrm flipH="1" rot="10800000">
                <a:off x="4244875" y="2361600"/>
                <a:ext cx="5121600" cy="2956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77" name="Google Shape;277;p4"/>
              <p:cNvCxnSpPr/>
              <p:nvPr/>
            </p:nvCxnSpPr>
            <p:spPr>
              <a:xfrm flipH="1" rot="10800000">
                <a:off x="4742850" y="2657525"/>
                <a:ext cx="4600200" cy="2655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78" name="Google Shape;278;p4"/>
              <p:cNvCxnSpPr/>
              <p:nvPr/>
            </p:nvCxnSpPr>
            <p:spPr>
              <a:xfrm flipH="1" rot="10800000">
                <a:off x="5210850" y="2937150"/>
                <a:ext cx="4137300" cy="2388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79" name="Google Shape;279;p4"/>
              <p:cNvCxnSpPr/>
              <p:nvPr/>
            </p:nvCxnSpPr>
            <p:spPr>
              <a:xfrm flipH="1" rot="10800000">
                <a:off x="5725550" y="3223700"/>
                <a:ext cx="3615300" cy="2087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80" name="Google Shape;280;p4"/>
              <p:cNvCxnSpPr/>
              <p:nvPr/>
            </p:nvCxnSpPr>
            <p:spPr>
              <a:xfrm flipH="1" rot="10800000">
                <a:off x="6217950" y="3515950"/>
                <a:ext cx="3106500" cy="1793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81" name="Google Shape;281;p4"/>
              <p:cNvCxnSpPr/>
              <p:nvPr/>
            </p:nvCxnSpPr>
            <p:spPr>
              <a:xfrm flipH="1" rot="10800000">
                <a:off x="6716500" y="3797450"/>
                <a:ext cx="2609700" cy="1506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82" name="Google Shape;282;p4"/>
              <p:cNvCxnSpPr/>
              <p:nvPr/>
            </p:nvCxnSpPr>
            <p:spPr>
              <a:xfrm flipH="1" rot="10800000">
                <a:off x="7199175" y="4100700"/>
                <a:ext cx="2091000" cy="1207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83" name="Google Shape;283;p4"/>
              <p:cNvCxnSpPr/>
              <p:nvPr/>
            </p:nvCxnSpPr>
            <p:spPr>
              <a:xfrm flipH="1" rot="10800000">
                <a:off x="7718000" y="4338975"/>
                <a:ext cx="1648800" cy="951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84" name="Google Shape;284;p4"/>
              <p:cNvCxnSpPr/>
              <p:nvPr/>
            </p:nvCxnSpPr>
            <p:spPr>
              <a:xfrm flipH="1" rot="10800000">
                <a:off x="8129050" y="4607075"/>
                <a:ext cx="1263000" cy="729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85" name="Google Shape;285;p4"/>
              <p:cNvCxnSpPr/>
              <p:nvPr/>
            </p:nvCxnSpPr>
            <p:spPr>
              <a:xfrm flipH="1" rot="10800000">
                <a:off x="8487200" y="4879525"/>
                <a:ext cx="921600" cy="532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</p:grpSp>
      <p:sp>
        <p:nvSpPr>
          <p:cNvPr id="286" name="Google Shape;286;p4"/>
          <p:cNvSpPr txBox="1"/>
          <p:nvPr>
            <p:ph type="ctrTitle"/>
          </p:nvPr>
        </p:nvSpPr>
        <p:spPr>
          <a:xfrm>
            <a:off x="3902571" y="2260230"/>
            <a:ext cx="24777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08350" lIns="108350" spcFirstLastPara="1" rIns="108350" wrap="square" tIns="10835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 sz="19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 sz="19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 sz="19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 sz="19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 sz="19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 sz="19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 sz="19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 sz="19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87" name="Google Shape;287;p4"/>
          <p:cNvSpPr txBox="1"/>
          <p:nvPr>
            <p:ph idx="1" type="subTitle"/>
          </p:nvPr>
        </p:nvSpPr>
        <p:spPr>
          <a:xfrm>
            <a:off x="3902572" y="2626172"/>
            <a:ext cx="2477700" cy="821700"/>
          </a:xfrm>
          <a:prstGeom prst="rect">
            <a:avLst/>
          </a:prstGeom>
          <a:noFill/>
          <a:ln>
            <a:noFill/>
          </a:ln>
        </p:spPr>
        <p:txBody>
          <a:bodyPr anchorCtr="0" anchor="t" bIns="108350" lIns="108350" spcFirstLastPara="1" rIns="108350" wrap="square" tIns="10835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9pPr>
          </a:lstStyle>
          <a:p/>
        </p:txBody>
      </p:sp>
      <p:sp>
        <p:nvSpPr>
          <p:cNvPr id="288" name="Google Shape;288;p4"/>
          <p:cNvSpPr txBox="1"/>
          <p:nvPr>
            <p:ph idx="2" type="title"/>
          </p:nvPr>
        </p:nvSpPr>
        <p:spPr>
          <a:xfrm>
            <a:off x="4553771" y="1184889"/>
            <a:ext cx="1175400" cy="82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08350" lIns="108350" spcFirstLastPara="1" rIns="108350" wrap="square" tIns="10835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100"/>
              <a:buNone/>
              <a:defRPr sz="5900">
                <a:solidFill>
                  <a:srgbClr val="000000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100"/>
              <a:buFont typeface="Fira Sans Extra Condensed Medium"/>
              <a:buNone/>
              <a:defRPr sz="71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100"/>
              <a:buFont typeface="Fira Sans Extra Condensed Medium"/>
              <a:buNone/>
              <a:defRPr sz="71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100"/>
              <a:buFont typeface="Fira Sans Extra Condensed Medium"/>
              <a:buNone/>
              <a:defRPr sz="71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100"/>
              <a:buFont typeface="Fira Sans Extra Condensed Medium"/>
              <a:buNone/>
              <a:defRPr sz="71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100"/>
              <a:buFont typeface="Fira Sans Extra Condensed Medium"/>
              <a:buNone/>
              <a:defRPr sz="71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100"/>
              <a:buFont typeface="Fira Sans Extra Condensed Medium"/>
              <a:buNone/>
              <a:defRPr sz="71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100"/>
              <a:buFont typeface="Fira Sans Extra Condensed Medium"/>
              <a:buNone/>
              <a:defRPr sz="71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100"/>
              <a:buFont typeface="Fira Sans Extra Condensed Medium"/>
              <a:buNone/>
              <a:defRPr sz="71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289" name="Google Shape;289;p4"/>
          <p:cNvSpPr txBox="1"/>
          <p:nvPr>
            <p:ph idx="3" type="ctrTitle"/>
          </p:nvPr>
        </p:nvSpPr>
        <p:spPr>
          <a:xfrm>
            <a:off x="3902571" y="5294094"/>
            <a:ext cx="2477700" cy="38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08350" lIns="108350" spcFirstLastPara="1" rIns="108350" wrap="square" tIns="10835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 sz="19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 sz="19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 sz="19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 sz="19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 sz="19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 sz="19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 sz="19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 sz="19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90" name="Google Shape;290;p4"/>
          <p:cNvSpPr txBox="1"/>
          <p:nvPr>
            <p:ph idx="4" type="subTitle"/>
          </p:nvPr>
        </p:nvSpPr>
        <p:spPr>
          <a:xfrm>
            <a:off x="3902572" y="5678255"/>
            <a:ext cx="2477700" cy="821700"/>
          </a:xfrm>
          <a:prstGeom prst="rect">
            <a:avLst/>
          </a:prstGeom>
          <a:noFill/>
          <a:ln>
            <a:noFill/>
          </a:ln>
        </p:spPr>
        <p:txBody>
          <a:bodyPr anchorCtr="0" anchor="t" bIns="108350" lIns="108350" spcFirstLastPara="1" rIns="108350" wrap="square" tIns="10835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9pPr>
          </a:lstStyle>
          <a:p/>
        </p:txBody>
      </p:sp>
      <p:sp>
        <p:nvSpPr>
          <p:cNvPr id="291" name="Google Shape;291;p4"/>
          <p:cNvSpPr txBox="1"/>
          <p:nvPr>
            <p:ph idx="5" type="title"/>
          </p:nvPr>
        </p:nvSpPr>
        <p:spPr>
          <a:xfrm>
            <a:off x="4553771" y="4227035"/>
            <a:ext cx="1175400" cy="82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08350" lIns="108350" spcFirstLastPara="1" rIns="108350" wrap="square" tIns="10835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100"/>
              <a:buNone/>
              <a:defRPr sz="5900">
                <a:solidFill>
                  <a:srgbClr val="000000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100"/>
              <a:buFont typeface="Fira Sans Extra Condensed Medium"/>
              <a:buNone/>
              <a:defRPr sz="71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100"/>
              <a:buFont typeface="Fira Sans Extra Condensed Medium"/>
              <a:buNone/>
              <a:defRPr sz="71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100"/>
              <a:buFont typeface="Fira Sans Extra Condensed Medium"/>
              <a:buNone/>
              <a:defRPr sz="71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100"/>
              <a:buFont typeface="Fira Sans Extra Condensed Medium"/>
              <a:buNone/>
              <a:defRPr sz="71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100"/>
              <a:buFont typeface="Fira Sans Extra Condensed Medium"/>
              <a:buNone/>
              <a:defRPr sz="71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100"/>
              <a:buFont typeface="Fira Sans Extra Condensed Medium"/>
              <a:buNone/>
              <a:defRPr sz="71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100"/>
              <a:buFont typeface="Fira Sans Extra Condensed Medium"/>
              <a:buNone/>
              <a:defRPr sz="71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100"/>
              <a:buFont typeface="Fira Sans Extra Condensed Medium"/>
              <a:buNone/>
              <a:defRPr sz="71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292" name="Google Shape;292;p4"/>
          <p:cNvSpPr txBox="1"/>
          <p:nvPr>
            <p:ph idx="6" type="ctrTitle"/>
          </p:nvPr>
        </p:nvSpPr>
        <p:spPr>
          <a:xfrm>
            <a:off x="6373250" y="2260230"/>
            <a:ext cx="24777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08350" lIns="108350" spcFirstLastPara="1" rIns="108350" wrap="square" tIns="10835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 sz="19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 sz="19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 sz="19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 sz="19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 sz="19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 sz="19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 sz="19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 sz="19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93" name="Google Shape;293;p4"/>
          <p:cNvSpPr txBox="1"/>
          <p:nvPr>
            <p:ph idx="7" type="subTitle"/>
          </p:nvPr>
        </p:nvSpPr>
        <p:spPr>
          <a:xfrm>
            <a:off x="6373252" y="2626172"/>
            <a:ext cx="2477700" cy="821700"/>
          </a:xfrm>
          <a:prstGeom prst="rect">
            <a:avLst/>
          </a:prstGeom>
          <a:noFill/>
          <a:ln>
            <a:noFill/>
          </a:ln>
        </p:spPr>
        <p:txBody>
          <a:bodyPr anchorCtr="0" anchor="t" bIns="108350" lIns="108350" spcFirstLastPara="1" rIns="108350" wrap="square" tIns="10835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9pPr>
          </a:lstStyle>
          <a:p/>
        </p:txBody>
      </p:sp>
      <p:sp>
        <p:nvSpPr>
          <p:cNvPr id="294" name="Google Shape;294;p4"/>
          <p:cNvSpPr txBox="1"/>
          <p:nvPr>
            <p:ph idx="8" type="title"/>
          </p:nvPr>
        </p:nvSpPr>
        <p:spPr>
          <a:xfrm>
            <a:off x="7024450" y="1184889"/>
            <a:ext cx="1175400" cy="82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08350" lIns="108350" spcFirstLastPara="1" rIns="108350" wrap="square" tIns="10835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100"/>
              <a:buNone/>
              <a:defRPr sz="5900">
                <a:solidFill>
                  <a:srgbClr val="000000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100"/>
              <a:buFont typeface="Fira Sans Extra Condensed Medium"/>
              <a:buNone/>
              <a:defRPr sz="71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100"/>
              <a:buFont typeface="Fira Sans Extra Condensed Medium"/>
              <a:buNone/>
              <a:defRPr sz="71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100"/>
              <a:buFont typeface="Fira Sans Extra Condensed Medium"/>
              <a:buNone/>
              <a:defRPr sz="71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100"/>
              <a:buFont typeface="Fira Sans Extra Condensed Medium"/>
              <a:buNone/>
              <a:defRPr sz="71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100"/>
              <a:buFont typeface="Fira Sans Extra Condensed Medium"/>
              <a:buNone/>
              <a:defRPr sz="71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100"/>
              <a:buFont typeface="Fira Sans Extra Condensed Medium"/>
              <a:buNone/>
              <a:defRPr sz="71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100"/>
              <a:buFont typeface="Fira Sans Extra Condensed Medium"/>
              <a:buNone/>
              <a:defRPr sz="71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100"/>
              <a:buFont typeface="Fira Sans Extra Condensed Medium"/>
              <a:buNone/>
              <a:defRPr sz="71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295" name="Google Shape;295;p4"/>
          <p:cNvSpPr txBox="1"/>
          <p:nvPr>
            <p:ph idx="9" type="ctrTitle"/>
          </p:nvPr>
        </p:nvSpPr>
        <p:spPr>
          <a:xfrm>
            <a:off x="6373250" y="5294094"/>
            <a:ext cx="2477700" cy="38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08350" lIns="108350" spcFirstLastPara="1" rIns="108350" wrap="square" tIns="10835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 sz="19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 sz="19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 sz="19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 sz="19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 sz="19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 sz="19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 sz="19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 sz="19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96" name="Google Shape;296;p4"/>
          <p:cNvSpPr txBox="1"/>
          <p:nvPr>
            <p:ph idx="13" type="subTitle"/>
          </p:nvPr>
        </p:nvSpPr>
        <p:spPr>
          <a:xfrm>
            <a:off x="6373252" y="5678255"/>
            <a:ext cx="2477700" cy="821700"/>
          </a:xfrm>
          <a:prstGeom prst="rect">
            <a:avLst/>
          </a:prstGeom>
          <a:noFill/>
          <a:ln>
            <a:noFill/>
          </a:ln>
        </p:spPr>
        <p:txBody>
          <a:bodyPr anchorCtr="0" anchor="t" bIns="108350" lIns="108350" spcFirstLastPara="1" rIns="108350" wrap="square" tIns="10835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9pPr>
          </a:lstStyle>
          <a:p/>
        </p:txBody>
      </p:sp>
      <p:sp>
        <p:nvSpPr>
          <p:cNvPr id="297" name="Google Shape;297;p4"/>
          <p:cNvSpPr txBox="1"/>
          <p:nvPr>
            <p:ph idx="14" type="title"/>
          </p:nvPr>
        </p:nvSpPr>
        <p:spPr>
          <a:xfrm>
            <a:off x="7024450" y="4227035"/>
            <a:ext cx="1175400" cy="82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08350" lIns="108350" spcFirstLastPara="1" rIns="108350" wrap="square" tIns="10835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100"/>
              <a:buNone/>
              <a:defRPr sz="5900">
                <a:solidFill>
                  <a:srgbClr val="000000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100"/>
              <a:buFont typeface="Fira Sans Extra Condensed Medium"/>
              <a:buNone/>
              <a:defRPr sz="71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100"/>
              <a:buFont typeface="Fira Sans Extra Condensed Medium"/>
              <a:buNone/>
              <a:defRPr sz="71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100"/>
              <a:buFont typeface="Fira Sans Extra Condensed Medium"/>
              <a:buNone/>
              <a:defRPr sz="71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100"/>
              <a:buFont typeface="Fira Sans Extra Condensed Medium"/>
              <a:buNone/>
              <a:defRPr sz="71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100"/>
              <a:buFont typeface="Fira Sans Extra Condensed Medium"/>
              <a:buNone/>
              <a:defRPr sz="71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100"/>
              <a:buFont typeface="Fira Sans Extra Condensed Medium"/>
              <a:buNone/>
              <a:defRPr sz="71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100"/>
              <a:buFont typeface="Fira Sans Extra Condensed Medium"/>
              <a:buNone/>
              <a:defRPr sz="71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100"/>
              <a:buFont typeface="Fira Sans Extra Condensed Medium"/>
              <a:buNone/>
              <a:defRPr sz="71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298" name="Google Shape;298;p4"/>
          <p:cNvSpPr txBox="1"/>
          <p:nvPr>
            <p:ph idx="15" type="ctrTitle"/>
          </p:nvPr>
        </p:nvSpPr>
        <p:spPr>
          <a:xfrm rot="-5400000">
            <a:off x="-1881517" y="3414790"/>
            <a:ext cx="5784300" cy="472200"/>
          </a:xfrm>
          <a:prstGeom prst="rect">
            <a:avLst/>
          </a:prstGeom>
          <a:noFill/>
          <a:ln>
            <a:noFill/>
          </a:ln>
        </p:spPr>
        <p:txBody>
          <a:bodyPr anchorCtr="0" anchor="b" bIns="108350" lIns="108350" spcFirstLastPara="1" rIns="108350" wrap="square" tIns="10835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3600">
                <a:solidFill>
                  <a:srgbClr val="000000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99" name="Google Shape;299;p4"/>
          <p:cNvSpPr txBox="1"/>
          <p:nvPr>
            <p:ph idx="16" type="ctrTitle"/>
          </p:nvPr>
        </p:nvSpPr>
        <p:spPr>
          <a:xfrm>
            <a:off x="1418213" y="2260242"/>
            <a:ext cx="24777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08350" lIns="108350" spcFirstLastPara="1" rIns="108350" wrap="square" tIns="10835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 sz="19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 sz="19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 sz="19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 sz="19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 sz="19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 sz="19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 sz="19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 sz="19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00" name="Google Shape;300;p4"/>
          <p:cNvSpPr txBox="1"/>
          <p:nvPr>
            <p:ph idx="17" type="subTitle"/>
          </p:nvPr>
        </p:nvSpPr>
        <p:spPr>
          <a:xfrm>
            <a:off x="1418213" y="2626172"/>
            <a:ext cx="2477700" cy="821700"/>
          </a:xfrm>
          <a:prstGeom prst="rect">
            <a:avLst/>
          </a:prstGeom>
          <a:noFill/>
          <a:ln>
            <a:noFill/>
          </a:ln>
        </p:spPr>
        <p:txBody>
          <a:bodyPr anchorCtr="0" anchor="t" bIns="108350" lIns="108350" spcFirstLastPara="1" rIns="108350" wrap="square" tIns="10835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9pPr>
          </a:lstStyle>
          <a:p/>
        </p:txBody>
      </p:sp>
      <p:sp>
        <p:nvSpPr>
          <p:cNvPr id="301" name="Google Shape;301;p4"/>
          <p:cNvSpPr txBox="1"/>
          <p:nvPr>
            <p:ph idx="18" type="title"/>
          </p:nvPr>
        </p:nvSpPr>
        <p:spPr>
          <a:xfrm>
            <a:off x="2069413" y="1184889"/>
            <a:ext cx="1175400" cy="82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08350" lIns="108350" spcFirstLastPara="1" rIns="108350" wrap="square" tIns="10835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100"/>
              <a:buNone/>
              <a:defRPr sz="5900">
                <a:solidFill>
                  <a:srgbClr val="000000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100"/>
              <a:buFont typeface="Fira Sans Extra Condensed Medium"/>
              <a:buNone/>
              <a:defRPr sz="71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100"/>
              <a:buFont typeface="Fira Sans Extra Condensed Medium"/>
              <a:buNone/>
              <a:defRPr sz="71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100"/>
              <a:buFont typeface="Fira Sans Extra Condensed Medium"/>
              <a:buNone/>
              <a:defRPr sz="71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100"/>
              <a:buFont typeface="Fira Sans Extra Condensed Medium"/>
              <a:buNone/>
              <a:defRPr sz="71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100"/>
              <a:buFont typeface="Fira Sans Extra Condensed Medium"/>
              <a:buNone/>
              <a:defRPr sz="71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100"/>
              <a:buFont typeface="Fira Sans Extra Condensed Medium"/>
              <a:buNone/>
              <a:defRPr sz="71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100"/>
              <a:buFont typeface="Fira Sans Extra Condensed Medium"/>
              <a:buNone/>
              <a:defRPr sz="71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100"/>
              <a:buFont typeface="Fira Sans Extra Condensed Medium"/>
              <a:buNone/>
              <a:defRPr sz="71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302" name="Google Shape;302;p4"/>
          <p:cNvSpPr txBox="1"/>
          <p:nvPr>
            <p:ph idx="19" type="ctrTitle"/>
          </p:nvPr>
        </p:nvSpPr>
        <p:spPr>
          <a:xfrm>
            <a:off x="1418213" y="5294094"/>
            <a:ext cx="2477700" cy="38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08350" lIns="108350" spcFirstLastPara="1" rIns="108350" wrap="square" tIns="10835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 sz="19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 sz="19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 sz="19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 sz="19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 sz="19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 sz="19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 sz="19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 sz="19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03" name="Google Shape;303;p4"/>
          <p:cNvSpPr txBox="1"/>
          <p:nvPr>
            <p:ph idx="20" type="subTitle"/>
          </p:nvPr>
        </p:nvSpPr>
        <p:spPr>
          <a:xfrm>
            <a:off x="1418213" y="5678255"/>
            <a:ext cx="2477700" cy="821700"/>
          </a:xfrm>
          <a:prstGeom prst="rect">
            <a:avLst/>
          </a:prstGeom>
          <a:noFill/>
          <a:ln>
            <a:noFill/>
          </a:ln>
        </p:spPr>
        <p:txBody>
          <a:bodyPr anchorCtr="0" anchor="t" bIns="108350" lIns="108350" spcFirstLastPara="1" rIns="108350" wrap="square" tIns="10835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9pPr>
          </a:lstStyle>
          <a:p/>
        </p:txBody>
      </p:sp>
      <p:sp>
        <p:nvSpPr>
          <p:cNvPr id="304" name="Google Shape;304;p4"/>
          <p:cNvSpPr txBox="1"/>
          <p:nvPr>
            <p:ph idx="21" type="title"/>
          </p:nvPr>
        </p:nvSpPr>
        <p:spPr>
          <a:xfrm>
            <a:off x="2069413" y="4227035"/>
            <a:ext cx="1175400" cy="82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08350" lIns="108350" spcFirstLastPara="1" rIns="108350" wrap="square" tIns="10835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100"/>
              <a:buNone/>
              <a:defRPr sz="5900">
                <a:solidFill>
                  <a:srgbClr val="000000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100"/>
              <a:buFont typeface="Fira Sans Extra Condensed Medium"/>
              <a:buNone/>
              <a:defRPr sz="71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100"/>
              <a:buFont typeface="Fira Sans Extra Condensed Medium"/>
              <a:buNone/>
              <a:defRPr sz="71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100"/>
              <a:buFont typeface="Fira Sans Extra Condensed Medium"/>
              <a:buNone/>
              <a:defRPr sz="71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100"/>
              <a:buFont typeface="Fira Sans Extra Condensed Medium"/>
              <a:buNone/>
              <a:defRPr sz="71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100"/>
              <a:buFont typeface="Fira Sans Extra Condensed Medium"/>
              <a:buNone/>
              <a:defRPr sz="71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100"/>
              <a:buFont typeface="Fira Sans Extra Condensed Medium"/>
              <a:buNone/>
              <a:defRPr sz="71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100"/>
              <a:buFont typeface="Fira Sans Extra Condensed Medium"/>
              <a:buNone/>
              <a:defRPr sz="71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100"/>
              <a:buFont typeface="Fira Sans Extra Condensed Medium"/>
              <a:buNone/>
              <a:defRPr sz="71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grpSp>
        <p:nvGrpSpPr>
          <p:cNvPr id="305" name="Google Shape;305;p4"/>
          <p:cNvGrpSpPr/>
          <p:nvPr/>
        </p:nvGrpSpPr>
        <p:grpSpPr>
          <a:xfrm>
            <a:off x="8702970" y="1566337"/>
            <a:ext cx="4121347" cy="5402540"/>
            <a:chOff x="3133537" y="-308699"/>
            <a:chExt cx="6010422" cy="5452155"/>
          </a:xfrm>
        </p:grpSpPr>
        <p:sp>
          <p:nvSpPr>
            <p:cNvPr id="306" name="Google Shape;306;p4"/>
            <p:cNvSpPr/>
            <p:nvPr/>
          </p:nvSpPr>
          <p:spPr>
            <a:xfrm>
              <a:off x="3201565" y="-185790"/>
              <a:ext cx="5942394" cy="5329246"/>
            </a:xfrm>
            <a:custGeom>
              <a:rect b="b" l="l" r="r" t="t"/>
              <a:pathLst>
                <a:path extrusionOk="0" h="81084" w="90413">
                  <a:moveTo>
                    <a:pt x="90412" y="1"/>
                  </a:moveTo>
                  <a:lnTo>
                    <a:pt x="3084" y="50747"/>
                  </a:lnTo>
                  <a:cubicBezTo>
                    <a:pt x="1293" y="51801"/>
                    <a:pt x="239" y="51702"/>
                    <a:pt x="0" y="53075"/>
                  </a:cubicBezTo>
                  <a:lnTo>
                    <a:pt x="0" y="55104"/>
                  </a:lnTo>
                  <a:cubicBezTo>
                    <a:pt x="20" y="56675"/>
                    <a:pt x="1055" y="58247"/>
                    <a:pt x="3123" y="59440"/>
                  </a:cubicBezTo>
                  <a:lnTo>
                    <a:pt x="40641" y="81083"/>
                  </a:lnTo>
                  <a:lnTo>
                    <a:pt x="88642" y="81083"/>
                  </a:lnTo>
                  <a:cubicBezTo>
                    <a:pt x="89617" y="81083"/>
                    <a:pt x="90412" y="80288"/>
                    <a:pt x="90412" y="79313"/>
                  </a:cubicBezTo>
                  <a:lnTo>
                    <a:pt x="90412" y="1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anchorCtr="0" anchor="ctr" bIns="108350" lIns="108350" spcFirstLastPara="1" rIns="108350" wrap="square" tIns="1083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t/>
              </a:r>
              <a:endPara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307;p4"/>
            <p:cNvSpPr/>
            <p:nvPr/>
          </p:nvSpPr>
          <p:spPr>
            <a:xfrm>
              <a:off x="3133537" y="-308699"/>
              <a:ext cx="6010420" cy="5452152"/>
            </a:xfrm>
            <a:custGeom>
              <a:rect b="b" l="l" r="r" t="t"/>
              <a:pathLst>
                <a:path extrusionOk="0" h="82954" w="91448">
                  <a:moveTo>
                    <a:pt x="91447" y="1"/>
                  </a:moveTo>
                  <a:lnTo>
                    <a:pt x="4119" y="50767"/>
                  </a:lnTo>
                  <a:cubicBezTo>
                    <a:pt x="1" y="53154"/>
                    <a:pt x="21" y="57033"/>
                    <a:pt x="4158" y="59440"/>
                  </a:cubicBezTo>
                  <a:lnTo>
                    <a:pt x="44899" y="82953"/>
                  </a:lnTo>
                  <a:lnTo>
                    <a:pt x="89677" y="82953"/>
                  </a:lnTo>
                  <a:cubicBezTo>
                    <a:pt x="90652" y="82953"/>
                    <a:pt x="91447" y="82158"/>
                    <a:pt x="91447" y="81183"/>
                  </a:cubicBezTo>
                  <a:lnTo>
                    <a:pt x="9144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08350" lIns="108350" spcFirstLastPara="1" rIns="108350" wrap="square" tIns="1083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t/>
              </a:r>
              <a:endPara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08" name="Google Shape;308;p4"/>
          <p:cNvGrpSpPr/>
          <p:nvPr/>
        </p:nvGrpSpPr>
        <p:grpSpPr>
          <a:xfrm flipH="1">
            <a:off x="-2918367" y="-3617255"/>
            <a:ext cx="4286032" cy="5183909"/>
            <a:chOff x="3166062" y="1034326"/>
            <a:chExt cx="6010422" cy="5452155"/>
          </a:xfrm>
        </p:grpSpPr>
        <p:sp>
          <p:nvSpPr>
            <p:cNvPr id="309" name="Google Shape;309;p4"/>
            <p:cNvSpPr/>
            <p:nvPr/>
          </p:nvSpPr>
          <p:spPr>
            <a:xfrm>
              <a:off x="3234090" y="1157235"/>
              <a:ext cx="5942394" cy="5329246"/>
            </a:xfrm>
            <a:custGeom>
              <a:rect b="b" l="l" r="r" t="t"/>
              <a:pathLst>
                <a:path extrusionOk="0" h="81084" w="90413">
                  <a:moveTo>
                    <a:pt x="90412" y="1"/>
                  </a:moveTo>
                  <a:lnTo>
                    <a:pt x="3084" y="50747"/>
                  </a:lnTo>
                  <a:cubicBezTo>
                    <a:pt x="1293" y="51801"/>
                    <a:pt x="239" y="51702"/>
                    <a:pt x="0" y="53075"/>
                  </a:cubicBezTo>
                  <a:lnTo>
                    <a:pt x="0" y="55104"/>
                  </a:lnTo>
                  <a:cubicBezTo>
                    <a:pt x="20" y="56675"/>
                    <a:pt x="1055" y="58247"/>
                    <a:pt x="3123" y="59440"/>
                  </a:cubicBezTo>
                  <a:lnTo>
                    <a:pt x="40641" y="81083"/>
                  </a:lnTo>
                  <a:lnTo>
                    <a:pt x="88642" y="81083"/>
                  </a:lnTo>
                  <a:cubicBezTo>
                    <a:pt x="89617" y="81083"/>
                    <a:pt x="90412" y="80288"/>
                    <a:pt x="90412" y="79313"/>
                  </a:cubicBezTo>
                  <a:lnTo>
                    <a:pt x="904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08350" lIns="108350" spcFirstLastPara="1" rIns="108350" wrap="square" tIns="1083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t/>
              </a:r>
              <a:endPara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0;p4"/>
            <p:cNvSpPr/>
            <p:nvPr/>
          </p:nvSpPr>
          <p:spPr>
            <a:xfrm>
              <a:off x="3166062" y="1034326"/>
              <a:ext cx="6010420" cy="5452152"/>
            </a:xfrm>
            <a:custGeom>
              <a:rect b="b" l="l" r="r" t="t"/>
              <a:pathLst>
                <a:path extrusionOk="0" h="82954" w="91448">
                  <a:moveTo>
                    <a:pt x="91447" y="1"/>
                  </a:moveTo>
                  <a:lnTo>
                    <a:pt x="4119" y="50767"/>
                  </a:lnTo>
                  <a:cubicBezTo>
                    <a:pt x="1" y="53154"/>
                    <a:pt x="21" y="57033"/>
                    <a:pt x="4158" y="59440"/>
                  </a:cubicBezTo>
                  <a:lnTo>
                    <a:pt x="44899" y="82953"/>
                  </a:lnTo>
                  <a:lnTo>
                    <a:pt x="89677" y="82953"/>
                  </a:lnTo>
                  <a:cubicBezTo>
                    <a:pt x="90652" y="82953"/>
                    <a:pt x="91447" y="82158"/>
                    <a:pt x="91447" y="81183"/>
                  </a:cubicBezTo>
                  <a:lnTo>
                    <a:pt x="9144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08350" lIns="108350" spcFirstLastPara="1" rIns="108350" wrap="square" tIns="1083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t/>
              </a:r>
              <a:endPara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11" name="Google Shape;311;p4"/>
          <p:cNvGrpSpPr/>
          <p:nvPr/>
        </p:nvGrpSpPr>
        <p:grpSpPr>
          <a:xfrm>
            <a:off x="8912937" y="2831913"/>
            <a:ext cx="632692" cy="1651481"/>
            <a:chOff x="4921825" y="870250"/>
            <a:chExt cx="407925" cy="798550"/>
          </a:xfrm>
        </p:grpSpPr>
        <p:sp>
          <p:nvSpPr>
            <p:cNvPr id="312" name="Google Shape;312;p4"/>
            <p:cNvSpPr/>
            <p:nvPr/>
          </p:nvSpPr>
          <p:spPr>
            <a:xfrm>
              <a:off x="4921825" y="1092675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0"/>
                  </a:moveTo>
                  <a:cubicBezTo>
                    <a:pt x="569" y="0"/>
                    <a:pt x="509" y="18"/>
                    <a:pt x="452" y="54"/>
                  </a:cubicBezTo>
                  <a:cubicBezTo>
                    <a:pt x="201" y="179"/>
                    <a:pt x="0" y="530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2" y="1031"/>
                  </a:cubicBezTo>
                  <a:cubicBezTo>
                    <a:pt x="702" y="906"/>
                    <a:pt x="878" y="580"/>
                    <a:pt x="878" y="304"/>
                  </a:cubicBezTo>
                  <a:cubicBezTo>
                    <a:pt x="878" y="108"/>
                    <a:pt x="763" y="0"/>
                    <a:pt x="6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08350" lIns="108350" spcFirstLastPara="1" rIns="108350" wrap="square" tIns="1083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t/>
              </a:r>
              <a:endPara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" name="Google Shape;313;p4"/>
            <p:cNvSpPr/>
            <p:nvPr/>
          </p:nvSpPr>
          <p:spPr>
            <a:xfrm>
              <a:off x="5018325" y="1037425"/>
              <a:ext cx="21950" cy="26725"/>
            </a:xfrm>
            <a:custGeom>
              <a:rect b="b" l="l" r="r" t="t"/>
              <a:pathLst>
                <a:path extrusionOk="0" h="1069" w="878">
                  <a:moveTo>
                    <a:pt x="627" y="0"/>
                  </a:moveTo>
                  <a:cubicBezTo>
                    <a:pt x="564" y="0"/>
                    <a:pt x="495" y="20"/>
                    <a:pt x="426" y="58"/>
                  </a:cubicBezTo>
                  <a:cubicBezTo>
                    <a:pt x="175" y="209"/>
                    <a:pt x="0" y="509"/>
                    <a:pt x="0" y="760"/>
                  </a:cubicBezTo>
                  <a:cubicBezTo>
                    <a:pt x="0" y="969"/>
                    <a:pt x="96" y="1069"/>
                    <a:pt x="231" y="1069"/>
                  </a:cubicBezTo>
                  <a:cubicBezTo>
                    <a:pt x="290" y="1069"/>
                    <a:pt x="357" y="1049"/>
                    <a:pt x="426" y="1011"/>
                  </a:cubicBezTo>
                  <a:cubicBezTo>
                    <a:pt x="677" y="885"/>
                    <a:pt x="877" y="585"/>
                    <a:pt x="877" y="309"/>
                  </a:cubicBezTo>
                  <a:cubicBezTo>
                    <a:pt x="877" y="100"/>
                    <a:pt x="769" y="0"/>
                    <a:pt x="6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08350" lIns="108350" spcFirstLastPara="1" rIns="108350" wrap="square" tIns="1083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t/>
              </a:r>
              <a:endPara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" name="Google Shape;314;p4"/>
            <p:cNvSpPr/>
            <p:nvPr/>
          </p:nvSpPr>
          <p:spPr>
            <a:xfrm>
              <a:off x="5114800" y="981775"/>
              <a:ext cx="21325" cy="26900"/>
            </a:xfrm>
            <a:custGeom>
              <a:rect b="b" l="l" r="r" t="t"/>
              <a:pathLst>
                <a:path extrusionOk="0" h="1076" w="853">
                  <a:moveTo>
                    <a:pt x="611" y="0"/>
                  </a:moveTo>
                  <a:cubicBezTo>
                    <a:pt x="554" y="0"/>
                    <a:pt x="491" y="18"/>
                    <a:pt x="427" y="54"/>
                  </a:cubicBezTo>
                  <a:cubicBezTo>
                    <a:pt x="176" y="204"/>
                    <a:pt x="1" y="530"/>
                    <a:pt x="1" y="780"/>
                  </a:cubicBezTo>
                  <a:cubicBezTo>
                    <a:pt x="1" y="969"/>
                    <a:pt x="95" y="1076"/>
                    <a:pt x="227" y="1076"/>
                  </a:cubicBezTo>
                  <a:cubicBezTo>
                    <a:pt x="287" y="1076"/>
                    <a:pt x="356" y="1053"/>
                    <a:pt x="427" y="1006"/>
                  </a:cubicBezTo>
                  <a:cubicBezTo>
                    <a:pt x="677" y="906"/>
                    <a:pt x="853" y="580"/>
                    <a:pt x="853" y="304"/>
                  </a:cubicBezTo>
                  <a:cubicBezTo>
                    <a:pt x="853" y="108"/>
                    <a:pt x="751" y="0"/>
                    <a:pt x="6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08350" lIns="108350" spcFirstLastPara="1" rIns="108350" wrap="square" tIns="1083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t/>
              </a:r>
              <a:endPara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" name="Google Shape;315;p4"/>
            <p:cNvSpPr/>
            <p:nvPr/>
          </p:nvSpPr>
          <p:spPr>
            <a:xfrm>
              <a:off x="5210050" y="92600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1"/>
                  </a:moveTo>
                  <a:cubicBezTo>
                    <a:pt x="568" y="1"/>
                    <a:pt x="509" y="18"/>
                    <a:pt x="451" y="54"/>
                  </a:cubicBezTo>
                  <a:cubicBezTo>
                    <a:pt x="226" y="204"/>
                    <a:pt x="0" y="505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1" y="1032"/>
                  </a:cubicBezTo>
                  <a:cubicBezTo>
                    <a:pt x="677" y="906"/>
                    <a:pt x="877" y="580"/>
                    <a:pt x="877" y="305"/>
                  </a:cubicBezTo>
                  <a:cubicBezTo>
                    <a:pt x="877" y="108"/>
                    <a:pt x="763" y="1"/>
                    <a:pt x="6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08350" lIns="108350" spcFirstLastPara="1" rIns="108350" wrap="square" tIns="1083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t/>
              </a:r>
              <a:endPara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Google Shape;316;p4"/>
            <p:cNvSpPr/>
            <p:nvPr/>
          </p:nvSpPr>
          <p:spPr>
            <a:xfrm>
              <a:off x="5306525" y="870250"/>
              <a:ext cx="21975" cy="27125"/>
            </a:xfrm>
            <a:custGeom>
              <a:rect b="b" l="l" r="r" t="t"/>
              <a:pathLst>
                <a:path extrusionOk="0" h="1085" w="879">
                  <a:moveTo>
                    <a:pt x="616" y="0"/>
                  </a:moveTo>
                  <a:cubicBezTo>
                    <a:pt x="556" y="0"/>
                    <a:pt x="492" y="18"/>
                    <a:pt x="427" y="53"/>
                  </a:cubicBezTo>
                  <a:cubicBezTo>
                    <a:pt x="226" y="229"/>
                    <a:pt x="1" y="505"/>
                    <a:pt x="1" y="780"/>
                  </a:cubicBezTo>
                  <a:cubicBezTo>
                    <a:pt x="1" y="977"/>
                    <a:pt x="103" y="1084"/>
                    <a:pt x="243" y="1084"/>
                  </a:cubicBezTo>
                  <a:cubicBezTo>
                    <a:pt x="300" y="1084"/>
                    <a:pt x="362" y="1067"/>
                    <a:pt x="427" y="1031"/>
                  </a:cubicBezTo>
                  <a:cubicBezTo>
                    <a:pt x="678" y="906"/>
                    <a:pt x="878" y="605"/>
                    <a:pt x="878" y="304"/>
                  </a:cubicBezTo>
                  <a:cubicBezTo>
                    <a:pt x="878" y="108"/>
                    <a:pt x="763" y="0"/>
                    <a:pt x="6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08350" lIns="108350" spcFirstLastPara="1" rIns="108350" wrap="square" tIns="1083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t/>
              </a:r>
              <a:endPara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Google Shape;317;p4"/>
            <p:cNvSpPr/>
            <p:nvPr/>
          </p:nvSpPr>
          <p:spPr>
            <a:xfrm>
              <a:off x="4921825" y="1203450"/>
              <a:ext cx="21950" cy="26750"/>
            </a:xfrm>
            <a:custGeom>
              <a:rect b="b" l="l" r="r" t="t"/>
              <a:pathLst>
                <a:path extrusionOk="0" h="1070" w="878">
                  <a:moveTo>
                    <a:pt x="636" y="1"/>
                  </a:moveTo>
                  <a:cubicBezTo>
                    <a:pt x="577" y="1"/>
                    <a:pt x="513" y="20"/>
                    <a:pt x="452" y="59"/>
                  </a:cubicBezTo>
                  <a:cubicBezTo>
                    <a:pt x="226" y="209"/>
                    <a:pt x="25" y="510"/>
                    <a:pt x="0" y="761"/>
                  </a:cubicBezTo>
                  <a:cubicBezTo>
                    <a:pt x="0" y="969"/>
                    <a:pt x="109" y="1069"/>
                    <a:pt x="251" y="1069"/>
                  </a:cubicBezTo>
                  <a:cubicBezTo>
                    <a:pt x="313" y="1069"/>
                    <a:pt x="382" y="1050"/>
                    <a:pt x="452" y="1011"/>
                  </a:cubicBezTo>
                  <a:cubicBezTo>
                    <a:pt x="702" y="886"/>
                    <a:pt x="878" y="585"/>
                    <a:pt x="878" y="310"/>
                  </a:cubicBezTo>
                  <a:cubicBezTo>
                    <a:pt x="878" y="101"/>
                    <a:pt x="769" y="1"/>
                    <a:pt x="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08350" lIns="108350" spcFirstLastPara="1" rIns="108350" wrap="square" tIns="1083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t/>
              </a:r>
              <a:endPara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18;p4"/>
            <p:cNvSpPr/>
            <p:nvPr/>
          </p:nvSpPr>
          <p:spPr>
            <a:xfrm>
              <a:off x="4922450" y="131385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35" y="1"/>
                  </a:moveTo>
                  <a:cubicBezTo>
                    <a:pt x="579" y="1"/>
                    <a:pt x="516" y="18"/>
                    <a:pt x="452" y="54"/>
                  </a:cubicBezTo>
                  <a:cubicBezTo>
                    <a:pt x="201" y="204"/>
                    <a:pt x="0" y="530"/>
                    <a:pt x="0" y="781"/>
                  </a:cubicBezTo>
                  <a:cubicBezTo>
                    <a:pt x="0" y="977"/>
                    <a:pt x="102" y="1085"/>
                    <a:pt x="252" y="1085"/>
                  </a:cubicBezTo>
                  <a:cubicBezTo>
                    <a:pt x="312" y="1085"/>
                    <a:pt x="380" y="1067"/>
                    <a:pt x="452" y="1031"/>
                  </a:cubicBezTo>
                  <a:cubicBezTo>
                    <a:pt x="702" y="906"/>
                    <a:pt x="878" y="580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08350" lIns="108350" spcFirstLastPara="1" rIns="108350" wrap="square" tIns="1083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t/>
              </a:r>
              <a:endPara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19;p4"/>
            <p:cNvSpPr/>
            <p:nvPr/>
          </p:nvSpPr>
          <p:spPr>
            <a:xfrm>
              <a:off x="4922450" y="142475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35" y="1"/>
                  </a:moveTo>
                  <a:cubicBezTo>
                    <a:pt x="579" y="1"/>
                    <a:pt x="516" y="18"/>
                    <a:pt x="452" y="54"/>
                  </a:cubicBezTo>
                  <a:cubicBezTo>
                    <a:pt x="226" y="179"/>
                    <a:pt x="51" y="505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2" y="1032"/>
                  </a:cubicBezTo>
                  <a:cubicBezTo>
                    <a:pt x="702" y="906"/>
                    <a:pt x="878" y="605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08350" lIns="108350" spcFirstLastPara="1" rIns="108350" wrap="square" tIns="1083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t/>
              </a:r>
              <a:endPara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Google Shape;320;p4"/>
            <p:cNvSpPr/>
            <p:nvPr/>
          </p:nvSpPr>
          <p:spPr>
            <a:xfrm>
              <a:off x="4923700" y="1535550"/>
              <a:ext cx="21325" cy="26725"/>
            </a:xfrm>
            <a:custGeom>
              <a:rect b="b" l="l" r="r" t="t"/>
              <a:pathLst>
                <a:path extrusionOk="0" h="1069" w="853">
                  <a:moveTo>
                    <a:pt x="622" y="0"/>
                  </a:moveTo>
                  <a:cubicBezTo>
                    <a:pt x="563" y="0"/>
                    <a:pt x="496" y="20"/>
                    <a:pt x="427" y="58"/>
                  </a:cubicBezTo>
                  <a:cubicBezTo>
                    <a:pt x="176" y="183"/>
                    <a:pt x="1" y="484"/>
                    <a:pt x="1" y="760"/>
                  </a:cubicBezTo>
                  <a:cubicBezTo>
                    <a:pt x="1" y="968"/>
                    <a:pt x="97" y="1069"/>
                    <a:pt x="231" y="1069"/>
                  </a:cubicBezTo>
                  <a:cubicBezTo>
                    <a:pt x="291" y="1069"/>
                    <a:pt x="357" y="1049"/>
                    <a:pt x="427" y="1011"/>
                  </a:cubicBezTo>
                  <a:cubicBezTo>
                    <a:pt x="677" y="885"/>
                    <a:pt x="853" y="584"/>
                    <a:pt x="853" y="309"/>
                  </a:cubicBezTo>
                  <a:cubicBezTo>
                    <a:pt x="853" y="100"/>
                    <a:pt x="756" y="0"/>
                    <a:pt x="6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08350" lIns="108350" spcFirstLastPara="1" rIns="108350" wrap="square" tIns="1083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t/>
              </a:r>
              <a:endPara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" name="Google Shape;321;p4"/>
            <p:cNvSpPr/>
            <p:nvPr/>
          </p:nvSpPr>
          <p:spPr>
            <a:xfrm>
              <a:off x="5018325" y="1147800"/>
              <a:ext cx="21950" cy="27150"/>
            </a:xfrm>
            <a:custGeom>
              <a:rect b="b" l="l" r="r" t="t"/>
              <a:pathLst>
                <a:path extrusionOk="0" h="1086" w="878">
                  <a:moveTo>
                    <a:pt x="615" y="1"/>
                  </a:moveTo>
                  <a:cubicBezTo>
                    <a:pt x="556" y="1"/>
                    <a:pt x="491" y="18"/>
                    <a:pt x="426" y="54"/>
                  </a:cubicBezTo>
                  <a:cubicBezTo>
                    <a:pt x="201" y="205"/>
                    <a:pt x="0" y="480"/>
                    <a:pt x="0" y="781"/>
                  </a:cubicBezTo>
                  <a:cubicBezTo>
                    <a:pt x="0" y="978"/>
                    <a:pt x="102" y="1085"/>
                    <a:pt x="242" y="1085"/>
                  </a:cubicBezTo>
                  <a:cubicBezTo>
                    <a:pt x="299" y="1085"/>
                    <a:pt x="361" y="1068"/>
                    <a:pt x="426" y="1032"/>
                  </a:cubicBezTo>
                  <a:cubicBezTo>
                    <a:pt x="677" y="906"/>
                    <a:pt x="877" y="581"/>
                    <a:pt x="877" y="305"/>
                  </a:cubicBezTo>
                  <a:cubicBezTo>
                    <a:pt x="877" y="108"/>
                    <a:pt x="763" y="1"/>
                    <a:pt x="6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08350" lIns="108350" spcFirstLastPara="1" rIns="108350" wrap="square" tIns="1083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t/>
              </a:r>
              <a:endPara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" name="Google Shape;322;p4"/>
            <p:cNvSpPr/>
            <p:nvPr/>
          </p:nvSpPr>
          <p:spPr>
            <a:xfrm>
              <a:off x="5114800" y="1092050"/>
              <a:ext cx="21325" cy="27125"/>
            </a:xfrm>
            <a:custGeom>
              <a:rect b="b" l="l" r="r" t="t"/>
              <a:pathLst>
                <a:path extrusionOk="0" h="1085" w="853">
                  <a:moveTo>
                    <a:pt x="611" y="0"/>
                  </a:moveTo>
                  <a:cubicBezTo>
                    <a:pt x="554" y="0"/>
                    <a:pt x="491" y="18"/>
                    <a:pt x="427" y="54"/>
                  </a:cubicBezTo>
                  <a:cubicBezTo>
                    <a:pt x="201" y="204"/>
                    <a:pt x="1" y="530"/>
                    <a:pt x="1" y="781"/>
                  </a:cubicBezTo>
                  <a:cubicBezTo>
                    <a:pt x="1" y="977"/>
                    <a:pt x="103" y="1085"/>
                    <a:pt x="243" y="1085"/>
                  </a:cubicBezTo>
                  <a:cubicBezTo>
                    <a:pt x="299" y="1085"/>
                    <a:pt x="362" y="1067"/>
                    <a:pt x="427" y="1031"/>
                  </a:cubicBezTo>
                  <a:cubicBezTo>
                    <a:pt x="677" y="906"/>
                    <a:pt x="853" y="580"/>
                    <a:pt x="853" y="304"/>
                  </a:cubicBezTo>
                  <a:cubicBezTo>
                    <a:pt x="853" y="108"/>
                    <a:pt x="751" y="0"/>
                    <a:pt x="6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08350" lIns="108350" spcFirstLastPara="1" rIns="108350" wrap="square" tIns="1083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t/>
              </a:r>
              <a:endPara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" name="Google Shape;323;p4"/>
            <p:cNvSpPr/>
            <p:nvPr/>
          </p:nvSpPr>
          <p:spPr>
            <a:xfrm>
              <a:off x="5210675" y="1036275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35" y="1"/>
                  </a:moveTo>
                  <a:cubicBezTo>
                    <a:pt x="579" y="1"/>
                    <a:pt x="516" y="18"/>
                    <a:pt x="451" y="54"/>
                  </a:cubicBezTo>
                  <a:cubicBezTo>
                    <a:pt x="201" y="230"/>
                    <a:pt x="0" y="530"/>
                    <a:pt x="0" y="781"/>
                  </a:cubicBezTo>
                  <a:cubicBezTo>
                    <a:pt x="0" y="978"/>
                    <a:pt x="115" y="1085"/>
                    <a:pt x="263" y="1085"/>
                  </a:cubicBezTo>
                  <a:cubicBezTo>
                    <a:pt x="322" y="1085"/>
                    <a:pt x="387" y="1068"/>
                    <a:pt x="451" y="1032"/>
                  </a:cubicBezTo>
                  <a:cubicBezTo>
                    <a:pt x="702" y="906"/>
                    <a:pt x="878" y="580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08350" lIns="108350" spcFirstLastPara="1" rIns="108350" wrap="square" tIns="1083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t/>
              </a:r>
              <a:endPara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" name="Google Shape;324;p4"/>
            <p:cNvSpPr/>
            <p:nvPr/>
          </p:nvSpPr>
          <p:spPr>
            <a:xfrm>
              <a:off x="5307150" y="981775"/>
              <a:ext cx="21975" cy="26900"/>
            </a:xfrm>
            <a:custGeom>
              <a:rect b="b" l="l" r="r" t="t"/>
              <a:pathLst>
                <a:path extrusionOk="0" h="1076" w="879">
                  <a:moveTo>
                    <a:pt x="625" y="0"/>
                  </a:moveTo>
                  <a:cubicBezTo>
                    <a:pt x="569" y="0"/>
                    <a:pt x="510" y="18"/>
                    <a:pt x="452" y="54"/>
                  </a:cubicBezTo>
                  <a:cubicBezTo>
                    <a:pt x="201" y="179"/>
                    <a:pt x="1" y="480"/>
                    <a:pt x="1" y="780"/>
                  </a:cubicBezTo>
                  <a:cubicBezTo>
                    <a:pt x="1" y="969"/>
                    <a:pt x="107" y="1076"/>
                    <a:pt x="246" y="1076"/>
                  </a:cubicBezTo>
                  <a:cubicBezTo>
                    <a:pt x="310" y="1076"/>
                    <a:pt x="381" y="1053"/>
                    <a:pt x="452" y="1006"/>
                  </a:cubicBezTo>
                  <a:cubicBezTo>
                    <a:pt x="678" y="906"/>
                    <a:pt x="878" y="580"/>
                    <a:pt x="878" y="304"/>
                  </a:cubicBezTo>
                  <a:cubicBezTo>
                    <a:pt x="878" y="108"/>
                    <a:pt x="763" y="0"/>
                    <a:pt x="6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08350" lIns="108350" spcFirstLastPara="1" rIns="108350" wrap="square" tIns="1083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t/>
              </a:r>
              <a:endPara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" name="Google Shape;325;p4"/>
            <p:cNvSpPr/>
            <p:nvPr/>
          </p:nvSpPr>
          <p:spPr>
            <a:xfrm>
              <a:off x="5018950" y="125810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0"/>
                  </a:moveTo>
                  <a:cubicBezTo>
                    <a:pt x="568" y="0"/>
                    <a:pt x="509" y="17"/>
                    <a:pt x="451" y="53"/>
                  </a:cubicBezTo>
                  <a:cubicBezTo>
                    <a:pt x="176" y="204"/>
                    <a:pt x="0" y="504"/>
                    <a:pt x="0" y="780"/>
                  </a:cubicBezTo>
                  <a:cubicBezTo>
                    <a:pt x="0" y="977"/>
                    <a:pt x="115" y="1084"/>
                    <a:pt x="262" y="1084"/>
                  </a:cubicBezTo>
                  <a:cubicBezTo>
                    <a:pt x="322" y="1084"/>
                    <a:pt x="387" y="1067"/>
                    <a:pt x="451" y="1031"/>
                  </a:cubicBezTo>
                  <a:cubicBezTo>
                    <a:pt x="702" y="905"/>
                    <a:pt x="877" y="580"/>
                    <a:pt x="877" y="304"/>
                  </a:cubicBezTo>
                  <a:cubicBezTo>
                    <a:pt x="877" y="107"/>
                    <a:pt x="763" y="0"/>
                    <a:pt x="6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08350" lIns="108350" spcFirstLastPara="1" rIns="108350" wrap="square" tIns="1083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t/>
              </a:r>
              <a:endPara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" name="Google Shape;326;p4"/>
            <p:cNvSpPr/>
            <p:nvPr/>
          </p:nvSpPr>
          <p:spPr>
            <a:xfrm>
              <a:off x="5018950" y="1369225"/>
              <a:ext cx="21950" cy="27000"/>
            </a:xfrm>
            <a:custGeom>
              <a:rect b="b" l="l" r="r" t="t"/>
              <a:pathLst>
                <a:path extrusionOk="0" h="1080" w="878">
                  <a:moveTo>
                    <a:pt x="637" y="0"/>
                  </a:moveTo>
                  <a:cubicBezTo>
                    <a:pt x="578" y="0"/>
                    <a:pt x="513" y="23"/>
                    <a:pt x="451" y="70"/>
                  </a:cubicBezTo>
                  <a:cubicBezTo>
                    <a:pt x="176" y="195"/>
                    <a:pt x="0" y="496"/>
                    <a:pt x="0" y="771"/>
                  </a:cubicBezTo>
                  <a:cubicBezTo>
                    <a:pt x="0" y="980"/>
                    <a:pt x="109" y="1080"/>
                    <a:pt x="250" y="1080"/>
                  </a:cubicBezTo>
                  <a:cubicBezTo>
                    <a:pt x="313" y="1080"/>
                    <a:pt x="382" y="1060"/>
                    <a:pt x="451" y="1022"/>
                  </a:cubicBezTo>
                  <a:cubicBezTo>
                    <a:pt x="702" y="897"/>
                    <a:pt x="877" y="596"/>
                    <a:pt x="877" y="320"/>
                  </a:cubicBezTo>
                  <a:cubicBezTo>
                    <a:pt x="877" y="113"/>
                    <a:pt x="770" y="0"/>
                    <a:pt x="6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08350" lIns="108350" spcFirstLastPara="1" rIns="108350" wrap="square" tIns="1083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t/>
              </a:r>
              <a:endPara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" name="Google Shape;327;p4"/>
            <p:cNvSpPr/>
            <p:nvPr/>
          </p:nvSpPr>
          <p:spPr>
            <a:xfrm>
              <a:off x="5018950" y="147990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0"/>
                  </a:moveTo>
                  <a:cubicBezTo>
                    <a:pt x="568" y="0"/>
                    <a:pt x="509" y="18"/>
                    <a:pt x="451" y="54"/>
                  </a:cubicBezTo>
                  <a:cubicBezTo>
                    <a:pt x="226" y="179"/>
                    <a:pt x="25" y="505"/>
                    <a:pt x="0" y="780"/>
                  </a:cubicBezTo>
                  <a:cubicBezTo>
                    <a:pt x="0" y="977"/>
                    <a:pt x="102" y="1084"/>
                    <a:pt x="251" y="1084"/>
                  </a:cubicBezTo>
                  <a:cubicBezTo>
                    <a:pt x="312" y="1084"/>
                    <a:pt x="379" y="1067"/>
                    <a:pt x="451" y="1031"/>
                  </a:cubicBezTo>
                  <a:cubicBezTo>
                    <a:pt x="702" y="906"/>
                    <a:pt x="877" y="580"/>
                    <a:pt x="877" y="304"/>
                  </a:cubicBezTo>
                  <a:cubicBezTo>
                    <a:pt x="877" y="108"/>
                    <a:pt x="763" y="0"/>
                    <a:pt x="6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08350" lIns="108350" spcFirstLastPara="1" rIns="108350" wrap="square" tIns="1083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t/>
              </a:r>
              <a:endPara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" name="Google Shape;328;p4"/>
            <p:cNvSpPr/>
            <p:nvPr/>
          </p:nvSpPr>
          <p:spPr>
            <a:xfrm>
              <a:off x="5114800" y="1203450"/>
              <a:ext cx="21325" cy="26750"/>
            </a:xfrm>
            <a:custGeom>
              <a:rect b="b" l="l" r="r" t="t"/>
              <a:pathLst>
                <a:path extrusionOk="0" h="1070" w="853">
                  <a:moveTo>
                    <a:pt x="622" y="1"/>
                  </a:moveTo>
                  <a:cubicBezTo>
                    <a:pt x="563" y="1"/>
                    <a:pt x="496" y="20"/>
                    <a:pt x="427" y="59"/>
                  </a:cubicBezTo>
                  <a:cubicBezTo>
                    <a:pt x="201" y="184"/>
                    <a:pt x="26" y="485"/>
                    <a:pt x="1" y="761"/>
                  </a:cubicBezTo>
                  <a:cubicBezTo>
                    <a:pt x="1" y="969"/>
                    <a:pt x="85" y="1069"/>
                    <a:pt x="220" y="1069"/>
                  </a:cubicBezTo>
                  <a:cubicBezTo>
                    <a:pt x="280" y="1069"/>
                    <a:pt x="350" y="1050"/>
                    <a:pt x="427" y="1011"/>
                  </a:cubicBezTo>
                  <a:cubicBezTo>
                    <a:pt x="677" y="886"/>
                    <a:pt x="853" y="585"/>
                    <a:pt x="853" y="310"/>
                  </a:cubicBezTo>
                  <a:cubicBezTo>
                    <a:pt x="853" y="101"/>
                    <a:pt x="756" y="1"/>
                    <a:pt x="6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08350" lIns="108350" spcFirstLastPara="1" rIns="108350" wrap="square" tIns="1083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t/>
              </a:r>
              <a:endPara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" name="Google Shape;329;p4"/>
            <p:cNvSpPr/>
            <p:nvPr/>
          </p:nvSpPr>
          <p:spPr>
            <a:xfrm>
              <a:off x="5210675" y="1147800"/>
              <a:ext cx="21950" cy="27150"/>
            </a:xfrm>
            <a:custGeom>
              <a:rect b="b" l="l" r="r" t="t"/>
              <a:pathLst>
                <a:path extrusionOk="0" h="1086" w="878">
                  <a:moveTo>
                    <a:pt x="635" y="1"/>
                  </a:moveTo>
                  <a:cubicBezTo>
                    <a:pt x="579" y="1"/>
                    <a:pt x="516" y="18"/>
                    <a:pt x="451" y="54"/>
                  </a:cubicBezTo>
                  <a:cubicBezTo>
                    <a:pt x="226" y="180"/>
                    <a:pt x="0" y="480"/>
                    <a:pt x="0" y="781"/>
                  </a:cubicBezTo>
                  <a:cubicBezTo>
                    <a:pt x="0" y="978"/>
                    <a:pt x="115" y="1085"/>
                    <a:pt x="263" y="1085"/>
                  </a:cubicBezTo>
                  <a:cubicBezTo>
                    <a:pt x="322" y="1085"/>
                    <a:pt x="387" y="1068"/>
                    <a:pt x="451" y="1032"/>
                  </a:cubicBezTo>
                  <a:cubicBezTo>
                    <a:pt x="702" y="906"/>
                    <a:pt x="878" y="581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08350" lIns="108350" spcFirstLastPara="1" rIns="108350" wrap="square" tIns="1083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t/>
              </a:r>
              <a:endPara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" name="Google Shape;330;p4"/>
            <p:cNvSpPr/>
            <p:nvPr/>
          </p:nvSpPr>
          <p:spPr>
            <a:xfrm>
              <a:off x="5307150" y="1092050"/>
              <a:ext cx="21975" cy="27125"/>
            </a:xfrm>
            <a:custGeom>
              <a:rect b="b" l="l" r="r" t="t"/>
              <a:pathLst>
                <a:path extrusionOk="0" h="1085" w="879">
                  <a:moveTo>
                    <a:pt x="625" y="0"/>
                  </a:moveTo>
                  <a:cubicBezTo>
                    <a:pt x="569" y="0"/>
                    <a:pt x="510" y="18"/>
                    <a:pt x="452" y="54"/>
                  </a:cubicBezTo>
                  <a:cubicBezTo>
                    <a:pt x="227" y="179"/>
                    <a:pt x="26" y="530"/>
                    <a:pt x="1" y="781"/>
                  </a:cubicBezTo>
                  <a:cubicBezTo>
                    <a:pt x="1" y="977"/>
                    <a:pt x="116" y="1085"/>
                    <a:pt x="263" y="1085"/>
                  </a:cubicBezTo>
                  <a:cubicBezTo>
                    <a:pt x="323" y="1085"/>
                    <a:pt x="387" y="1067"/>
                    <a:pt x="452" y="1031"/>
                  </a:cubicBezTo>
                  <a:cubicBezTo>
                    <a:pt x="678" y="906"/>
                    <a:pt x="878" y="580"/>
                    <a:pt x="878" y="304"/>
                  </a:cubicBezTo>
                  <a:cubicBezTo>
                    <a:pt x="878" y="108"/>
                    <a:pt x="763" y="0"/>
                    <a:pt x="6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08350" lIns="108350" spcFirstLastPara="1" rIns="108350" wrap="square" tIns="1083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t/>
              </a:r>
              <a:endPara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" name="Google Shape;331;p4"/>
            <p:cNvSpPr/>
            <p:nvPr/>
          </p:nvSpPr>
          <p:spPr>
            <a:xfrm>
              <a:off x="5115425" y="131385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16" y="1"/>
                  </a:moveTo>
                  <a:cubicBezTo>
                    <a:pt x="556" y="1"/>
                    <a:pt x="492" y="18"/>
                    <a:pt x="427" y="54"/>
                  </a:cubicBezTo>
                  <a:cubicBezTo>
                    <a:pt x="176" y="179"/>
                    <a:pt x="1" y="480"/>
                    <a:pt x="1" y="781"/>
                  </a:cubicBezTo>
                  <a:cubicBezTo>
                    <a:pt x="1" y="977"/>
                    <a:pt x="90" y="1085"/>
                    <a:pt x="232" y="1085"/>
                  </a:cubicBezTo>
                  <a:cubicBezTo>
                    <a:pt x="289" y="1085"/>
                    <a:pt x="355" y="1067"/>
                    <a:pt x="427" y="1031"/>
                  </a:cubicBezTo>
                  <a:cubicBezTo>
                    <a:pt x="677" y="906"/>
                    <a:pt x="878" y="580"/>
                    <a:pt x="878" y="305"/>
                  </a:cubicBezTo>
                  <a:cubicBezTo>
                    <a:pt x="878" y="108"/>
                    <a:pt x="763" y="1"/>
                    <a:pt x="6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08350" lIns="108350" spcFirstLastPara="1" rIns="108350" wrap="square" tIns="1083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t/>
              </a:r>
              <a:endPara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2;p4"/>
            <p:cNvSpPr/>
            <p:nvPr/>
          </p:nvSpPr>
          <p:spPr>
            <a:xfrm>
              <a:off x="5115425" y="1424125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16" y="1"/>
                  </a:moveTo>
                  <a:cubicBezTo>
                    <a:pt x="556" y="1"/>
                    <a:pt x="492" y="18"/>
                    <a:pt x="427" y="54"/>
                  </a:cubicBezTo>
                  <a:cubicBezTo>
                    <a:pt x="226" y="179"/>
                    <a:pt x="26" y="530"/>
                    <a:pt x="1" y="781"/>
                  </a:cubicBezTo>
                  <a:cubicBezTo>
                    <a:pt x="1" y="977"/>
                    <a:pt x="90" y="1085"/>
                    <a:pt x="232" y="1085"/>
                  </a:cubicBezTo>
                  <a:cubicBezTo>
                    <a:pt x="289" y="1085"/>
                    <a:pt x="355" y="1067"/>
                    <a:pt x="427" y="1031"/>
                  </a:cubicBezTo>
                  <a:cubicBezTo>
                    <a:pt x="677" y="906"/>
                    <a:pt x="878" y="580"/>
                    <a:pt x="878" y="305"/>
                  </a:cubicBezTo>
                  <a:cubicBezTo>
                    <a:pt x="878" y="108"/>
                    <a:pt x="763" y="1"/>
                    <a:pt x="6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08350" lIns="108350" spcFirstLastPara="1" rIns="108350" wrap="square" tIns="1083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t/>
              </a:r>
              <a:endPara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" name="Google Shape;333;p4"/>
            <p:cNvSpPr/>
            <p:nvPr/>
          </p:nvSpPr>
          <p:spPr>
            <a:xfrm>
              <a:off x="5211300" y="1258100"/>
              <a:ext cx="22575" cy="27125"/>
            </a:xfrm>
            <a:custGeom>
              <a:rect b="b" l="l" r="r" t="t"/>
              <a:pathLst>
                <a:path extrusionOk="0" h="1085" w="903">
                  <a:moveTo>
                    <a:pt x="640" y="0"/>
                  </a:moveTo>
                  <a:cubicBezTo>
                    <a:pt x="581" y="0"/>
                    <a:pt x="516" y="17"/>
                    <a:pt x="452" y="53"/>
                  </a:cubicBezTo>
                  <a:cubicBezTo>
                    <a:pt x="201" y="179"/>
                    <a:pt x="0" y="530"/>
                    <a:pt x="25" y="780"/>
                  </a:cubicBezTo>
                  <a:cubicBezTo>
                    <a:pt x="25" y="977"/>
                    <a:pt x="115" y="1084"/>
                    <a:pt x="257" y="1084"/>
                  </a:cubicBezTo>
                  <a:cubicBezTo>
                    <a:pt x="314" y="1084"/>
                    <a:pt x="380" y="1067"/>
                    <a:pt x="452" y="1031"/>
                  </a:cubicBezTo>
                  <a:cubicBezTo>
                    <a:pt x="702" y="905"/>
                    <a:pt x="903" y="580"/>
                    <a:pt x="903" y="304"/>
                  </a:cubicBezTo>
                  <a:cubicBezTo>
                    <a:pt x="903" y="107"/>
                    <a:pt x="788" y="0"/>
                    <a:pt x="6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08350" lIns="108350" spcFirstLastPara="1" rIns="108350" wrap="square" tIns="1083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t/>
              </a:r>
              <a:endPara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" name="Google Shape;334;p4"/>
            <p:cNvSpPr/>
            <p:nvPr/>
          </p:nvSpPr>
          <p:spPr>
            <a:xfrm>
              <a:off x="5307150" y="1202325"/>
              <a:ext cx="21975" cy="27125"/>
            </a:xfrm>
            <a:custGeom>
              <a:rect b="b" l="l" r="r" t="t"/>
              <a:pathLst>
                <a:path extrusionOk="0" h="1085" w="879">
                  <a:moveTo>
                    <a:pt x="625" y="0"/>
                  </a:moveTo>
                  <a:cubicBezTo>
                    <a:pt x="569" y="0"/>
                    <a:pt x="510" y="18"/>
                    <a:pt x="452" y="54"/>
                  </a:cubicBezTo>
                  <a:cubicBezTo>
                    <a:pt x="227" y="179"/>
                    <a:pt x="26" y="530"/>
                    <a:pt x="1" y="781"/>
                  </a:cubicBezTo>
                  <a:cubicBezTo>
                    <a:pt x="1" y="977"/>
                    <a:pt x="116" y="1085"/>
                    <a:pt x="263" y="1085"/>
                  </a:cubicBezTo>
                  <a:cubicBezTo>
                    <a:pt x="323" y="1085"/>
                    <a:pt x="387" y="1067"/>
                    <a:pt x="452" y="1031"/>
                  </a:cubicBezTo>
                  <a:cubicBezTo>
                    <a:pt x="678" y="906"/>
                    <a:pt x="878" y="605"/>
                    <a:pt x="878" y="304"/>
                  </a:cubicBezTo>
                  <a:cubicBezTo>
                    <a:pt x="878" y="108"/>
                    <a:pt x="763" y="0"/>
                    <a:pt x="6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08350" lIns="108350" spcFirstLastPara="1" rIns="108350" wrap="square" tIns="1083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t/>
              </a:r>
              <a:endPara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" name="Google Shape;335;p4"/>
            <p:cNvSpPr/>
            <p:nvPr/>
          </p:nvSpPr>
          <p:spPr>
            <a:xfrm>
              <a:off x="5307800" y="1313100"/>
              <a:ext cx="21950" cy="26750"/>
            </a:xfrm>
            <a:custGeom>
              <a:rect b="b" l="l" r="r" t="t"/>
              <a:pathLst>
                <a:path extrusionOk="0" h="1070" w="878">
                  <a:moveTo>
                    <a:pt x="647" y="1"/>
                  </a:moveTo>
                  <a:cubicBezTo>
                    <a:pt x="587" y="1"/>
                    <a:pt x="520" y="20"/>
                    <a:pt x="451" y="59"/>
                  </a:cubicBezTo>
                  <a:cubicBezTo>
                    <a:pt x="201" y="184"/>
                    <a:pt x="0" y="510"/>
                    <a:pt x="0" y="761"/>
                  </a:cubicBezTo>
                  <a:cubicBezTo>
                    <a:pt x="0" y="969"/>
                    <a:pt x="108" y="1069"/>
                    <a:pt x="250" y="1069"/>
                  </a:cubicBezTo>
                  <a:cubicBezTo>
                    <a:pt x="313" y="1069"/>
                    <a:pt x="382" y="1050"/>
                    <a:pt x="451" y="1011"/>
                  </a:cubicBezTo>
                  <a:cubicBezTo>
                    <a:pt x="702" y="886"/>
                    <a:pt x="877" y="585"/>
                    <a:pt x="877" y="310"/>
                  </a:cubicBezTo>
                  <a:cubicBezTo>
                    <a:pt x="877" y="101"/>
                    <a:pt x="781" y="1"/>
                    <a:pt x="6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08350" lIns="108350" spcFirstLastPara="1" rIns="108350" wrap="square" tIns="1083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t/>
              </a:r>
              <a:endPara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" name="Google Shape;336;p4"/>
            <p:cNvSpPr/>
            <p:nvPr/>
          </p:nvSpPr>
          <p:spPr>
            <a:xfrm>
              <a:off x="5211300" y="1368375"/>
              <a:ext cx="22575" cy="27125"/>
            </a:xfrm>
            <a:custGeom>
              <a:rect b="b" l="l" r="r" t="t"/>
              <a:pathLst>
                <a:path extrusionOk="0" h="1085" w="903">
                  <a:moveTo>
                    <a:pt x="640" y="0"/>
                  </a:moveTo>
                  <a:cubicBezTo>
                    <a:pt x="581" y="0"/>
                    <a:pt x="516" y="17"/>
                    <a:pt x="452" y="53"/>
                  </a:cubicBezTo>
                  <a:cubicBezTo>
                    <a:pt x="226" y="179"/>
                    <a:pt x="0" y="530"/>
                    <a:pt x="25" y="780"/>
                  </a:cubicBezTo>
                  <a:cubicBezTo>
                    <a:pt x="25" y="977"/>
                    <a:pt x="127" y="1084"/>
                    <a:pt x="268" y="1084"/>
                  </a:cubicBezTo>
                  <a:cubicBezTo>
                    <a:pt x="324" y="1084"/>
                    <a:pt x="387" y="1067"/>
                    <a:pt x="452" y="1031"/>
                  </a:cubicBezTo>
                  <a:cubicBezTo>
                    <a:pt x="702" y="906"/>
                    <a:pt x="903" y="605"/>
                    <a:pt x="903" y="304"/>
                  </a:cubicBezTo>
                  <a:cubicBezTo>
                    <a:pt x="903" y="107"/>
                    <a:pt x="788" y="0"/>
                    <a:pt x="6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08350" lIns="108350" spcFirstLastPara="1" rIns="108350" wrap="square" tIns="1083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t/>
              </a:r>
              <a:endPara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" name="Google Shape;337;p4"/>
            <p:cNvSpPr/>
            <p:nvPr/>
          </p:nvSpPr>
          <p:spPr>
            <a:xfrm>
              <a:off x="4921825" y="1642050"/>
              <a:ext cx="21950" cy="26750"/>
            </a:xfrm>
            <a:custGeom>
              <a:rect b="b" l="l" r="r" t="t"/>
              <a:pathLst>
                <a:path extrusionOk="0" h="1070" w="878">
                  <a:moveTo>
                    <a:pt x="636" y="1"/>
                  </a:moveTo>
                  <a:cubicBezTo>
                    <a:pt x="577" y="1"/>
                    <a:pt x="513" y="20"/>
                    <a:pt x="452" y="59"/>
                  </a:cubicBezTo>
                  <a:cubicBezTo>
                    <a:pt x="201" y="184"/>
                    <a:pt x="0" y="510"/>
                    <a:pt x="0" y="761"/>
                  </a:cubicBezTo>
                  <a:cubicBezTo>
                    <a:pt x="0" y="969"/>
                    <a:pt x="109" y="1069"/>
                    <a:pt x="251" y="1069"/>
                  </a:cubicBezTo>
                  <a:cubicBezTo>
                    <a:pt x="313" y="1069"/>
                    <a:pt x="382" y="1050"/>
                    <a:pt x="452" y="1011"/>
                  </a:cubicBezTo>
                  <a:cubicBezTo>
                    <a:pt x="702" y="886"/>
                    <a:pt x="878" y="585"/>
                    <a:pt x="878" y="309"/>
                  </a:cubicBezTo>
                  <a:cubicBezTo>
                    <a:pt x="878" y="101"/>
                    <a:pt x="769" y="1"/>
                    <a:pt x="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08350" lIns="108350" spcFirstLastPara="1" rIns="108350" wrap="square" tIns="1083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t/>
              </a:r>
              <a:endPara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" name="Google Shape;338;p4"/>
            <p:cNvSpPr/>
            <p:nvPr/>
          </p:nvSpPr>
          <p:spPr>
            <a:xfrm>
              <a:off x="5018325" y="1586400"/>
              <a:ext cx="21950" cy="27150"/>
            </a:xfrm>
            <a:custGeom>
              <a:rect b="b" l="l" r="r" t="t"/>
              <a:pathLst>
                <a:path extrusionOk="0" h="1086" w="878">
                  <a:moveTo>
                    <a:pt x="615" y="1"/>
                  </a:moveTo>
                  <a:cubicBezTo>
                    <a:pt x="556" y="1"/>
                    <a:pt x="491" y="18"/>
                    <a:pt x="426" y="54"/>
                  </a:cubicBezTo>
                  <a:cubicBezTo>
                    <a:pt x="175" y="180"/>
                    <a:pt x="0" y="480"/>
                    <a:pt x="0" y="781"/>
                  </a:cubicBezTo>
                  <a:cubicBezTo>
                    <a:pt x="0" y="978"/>
                    <a:pt x="89" y="1085"/>
                    <a:pt x="231" y="1085"/>
                  </a:cubicBezTo>
                  <a:cubicBezTo>
                    <a:pt x="288" y="1085"/>
                    <a:pt x="354" y="1068"/>
                    <a:pt x="426" y="1032"/>
                  </a:cubicBezTo>
                  <a:cubicBezTo>
                    <a:pt x="677" y="906"/>
                    <a:pt x="877" y="581"/>
                    <a:pt x="877" y="305"/>
                  </a:cubicBezTo>
                  <a:cubicBezTo>
                    <a:pt x="877" y="108"/>
                    <a:pt x="763" y="1"/>
                    <a:pt x="6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08350" lIns="108350" spcFirstLastPara="1" rIns="108350" wrap="square" tIns="1083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t/>
              </a:r>
              <a:endPara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" name="Google Shape;339;p4"/>
            <p:cNvSpPr/>
            <p:nvPr/>
          </p:nvSpPr>
          <p:spPr>
            <a:xfrm>
              <a:off x="5114800" y="1530650"/>
              <a:ext cx="21325" cy="27125"/>
            </a:xfrm>
            <a:custGeom>
              <a:rect b="b" l="l" r="r" t="t"/>
              <a:pathLst>
                <a:path extrusionOk="0" h="1085" w="853">
                  <a:moveTo>
                    <a:pt x="611" y="0"/>
                  </a:moveTo>
                  <a:cubicBezTo>
                    <a:pt x="554" y="0"/>
                    <a:pt x="491" y="18"/>
                    <a:pt x="427" y="54"/>
                  </a:cubicBezTo>
                  <a:cubicBezTo>
                    <a:pt x="176" y="179"/>
                    <a:pt x="1" y="530"/>
                    <a:pt x="1" y="780"/>
                  </a:cubicBezTo>
                  <a:cubicBezTo>
                    <a:pt x="1" y="977"/>
                    <a:pt x="90" y="1084"/>
                    <a:pt x="232" y="1084"/>
                  </a:cubicBezTo>
                  <a:cubicBezTo>
                    <a:pt x="289" y="1084"/>
                    <a:pt x="355" y="1067"/>
                    <a:pt x="427" y="1031"/>
                  </a:cubicBezTo>
                  <a:cubicBezTo>
                    <a:pt x="677" y="906"/>
                    <a:pt x="853" y="580"/>
                    <a:pt x="853" y="304"/>
                  </a:cubicBezTo>
                  <a:cubicBezTo>
                    <a:pt x="853" y="108"/>
                    <a:pt x="751" y="0"/>
                    <a:pt x="6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08350" lIns="108350" spcFirstLastPara="1" rIns="108350" wrap="square" tIns="1083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t/>
              </a:r>
              <a:endPara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" name="Google Shape;340;p4"/>
            <p:cNvSpPr/>
            <p:nvPr/>
          </p:nvSpPr>
          <p:spPr>
            <a:xfrm>
              <a:off x="5210050" y="1474875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1"/>
                  </a:moveTo>
                  <a:cubicBezTo>
                    <a:pt x="568" y="1"/>
                    <a:pt x="509" y="18"/>
                    <a:pt x="451" y="54"/>
                  </a:cubicBezTo>
                  <a:cubicBezTo>
                    <a:pt x="226" y="179"/>
                    <a:pt x="0" y="505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1" y="1032"/>
                  </a:cubicBezTo>
                  <a:cubicBezTo>
                    <a:pt x="677" y="906"/>
                    <a:pt x="877" y="605"/>
                    <a:pt x="877" y="305"/>
                  </a:cubicBezTo>
                  <a:cubicBezTo>
                    <a:pt x="877" y="108"/>
                    <a:pt x="763" y="1"/>
                    <a:pt x="6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08350" lIns="108350" spcFirstLastPara="1" rIns="108350" wrap="square" tIns="1083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t/>
              </a:r>
              <a:endPara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" name="Google Shape;341;p4"/>
            <p:cNvSpPr/>
            <p:nvPr/>
          </p:nvSpPr>
          <p:spPr>
            <a:xfrm>
              <a:off x="5306525" y="1419625"/>
              <a:ext cx="21975" cy="26725"/>
            </a:xfrm>
            <a:custGeom>
              <a:rect b="b" l="l" r="r" t="t"/>
              <a:pathLst>
                <a:path extrusionOk="0" h="1069" w="879">
                  <a:moveTo>
                    <a:pt x="628" y="1"/>
                  </a:moveTo>
                  <a:cubicBezTo>
                    <a:pt x="565" y="1"/>
                    <a:pt x="496" y="20"/>
                    <a:pt x="427" y="59"/>
                  </a:cubicBezTo>
                  <a:cubicBezTo>
                    <a:pt x="226" y="184"/>
                    <a:pt x="1" y="485"/>
                    <a:pt x="1" y="760"/>
                  </a:cubicBezTo>
                  <a:cubicBezTo>
                    <a:pt x="1" y="969"/>
                    <a:pt x="97" y="1069"/>
                    <a:pt x="232" y="1069"/>
                  </a:cubicBezTo>
                  <a:cubicBezTo>
                    <a:pt x="291" y="1069"/>
                    <a:pt x="358" y="1049"/>
                    <a:pt x="427" y="1011"/>
                  </a:cubicBezTo>
                  <a:cubicBezTo>
                    <a:pt x="678" y="886"/>
                    <a:pt x="878" y="585"/>
                    <a:pt x="878" y="309"/>
                  </a:cubicBezTo>
                  <a:cubicBezTo>
                    <a:pt x="878" y="101"/>
                    <a:pt x="770" y="1"/>
                    <a:pt x="6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08350" lIns="108350" spcFirstLastPara="1" rIns="108350" wrap="square" tIns="1083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t/>
              </a:r>
              <a:endPara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" name="Google Shape;343;p5"/>
          <p:cNvGrpSpPr/>
          <p:nvPr/>
        </p:nvGrpSpPr>
        <p:grpSpPr>
          <a:xfrm>
            <a:off x="-489040" y="-456912"/>
            <a:ext cx="10730122" cy="8236778"/>
            <a:chOff x="-458461" y="-321271"/>
            <a:chExt cx="10059175" cy="5791575"/>
          </a:xfrm>
        </p:grpSpPr>
        <p:grpSp>
          <p:nvGrpSpPr>
            <p:cNvPr id="344" name="Google Shape;344;p5"/>
            <p:cNvGrpSpPr/>
            <p:nvPr/>
          </p:nvGrpSpPr>
          <p:grpSpPr>
            <a:xfrm flipH="1">
              <a:off x="-458461" y="-245071"/>
              <a:ext cx="9830575" cy="5715375"/>
              <a:chOff x="-358925" y="-303650"/>
              <a:chExt cx="9830575" cy="5715375"/>
            </a:xfrm>
          </p:grpSpPr>
          <p:cxnSp>
            <p:nvCxnSpPr>
              <p:cNvPr id="345" name="Google Shape;345;p5"/>
              <p:cNvCxnSpPr/>
              <p:nvPr/>
            </p:nvCxnSpPr>
            <p:spPr>
              <a:xfrm flipH="1" rot="10800000">
                <a:off x="-282200" y="-303650"/>
                <a:ext cx="1052400" cy="607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46" name="Google Shape;346;p5"/>
              <p:cNvCxnSpPr/>
              <p:nvPr/>
            </p:nvCxnSpPr>
            <p:spPr>
              <a:xfrm flipH="1" rot="10800000">
                <a:off x="-281950" y="-236675"/>
                <a:ext cx="1425600" cy="822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47" name="Google Shape;347;p5"/>
              <p:cNvCxnSpPr/>
              <p:nvPr/>
            </p:nvCxnSpPr>
            <p:spPr>
              <a:xfrm flipH="1" rot="10800000">
                <a:off x="-358925" y="-155350"/>
                <a:ext cx="1851000" cy="1068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48" name="Google Shape;348;p5"/>
              <p:cNvCxnSpPr/>
              <p:nvPr/>
            </p:nvCxnSpPr>
            <p:spPr>
              <a:xfrm flipH="1" rot="10800000">
                <a:off x="-267650" y="-115750"/>
                <a:ext cx="2180400" cy="1258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49" name="Google Shape;349;p5"/>
              <p:cNvCxnSpPr/>
              <p:nvPr/>
            </p:nvCxnSpPr>
            <p:spPr>
              <a:xfrm flipH="1" rot="10800000">
                <a:off x="-229800" y="-86050"/>
                <a:ext cx="2580300" cy="1489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50" name="Google Shape;350;p5"/>
              <p:cNvCxnSpPr/>
              <p:nvPr/>
            </p:nvCxnSpPr>
            <p:spPr>
              <a:xfrm flipH="1" rot="10800000">
                <a:off x="-212775" y="-127750"/>
                <a:ext cx="3125100" cy="1804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51" name="Google Shape;351;p5"/>
              <p:cNvCxnSpPr/>
              <p:nvPr/>
            </p:nvCxnSpPr>
            <p:spPr>
              <a:xfrm flipH="1" rot="10800000">
                <a:off x="-180475" y="-165575"/>
                <a:ext cx="3648000" cy="210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52" name="Google Shape;352;p5"/>
              <p:cNvCxnSpPr/>
              <p:nvPr/>
            </p:nvCxnSpPr>
            <p:spPr>
              <a:xfrm flipH="1" rot="10800000">
                <a:off x="-227000" y="-146700"/>
                <a:ext cx="4150500" cy="2396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53" name="Google Shape;353;p5"/>
              <p:cNvCxnSpPr/>
              <p:nvPr/>
            </p:nvCxnSpPr>
            <p:spPr>
              <a:xfrm flipH="1" rot="10800000">
                <a:off x="-285775" y="-133000"/>
                <a:ext cx="4675200" cy="2699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54" name="Google Shape;354;p5"/>
              <p:cNvCxnSpPr/>
              <p:nvPr/>
            </p:nvCxnSpPr>
            <p:spPr>
              <a:xfrm flipH="1" rot="10800000">
                <a:off x="-254975" y="-209000"/>
                <a:ext cx="5265600" cy="3039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55" name="Google Shape;355;p5"/>
              <p:cNvCxnSpPr/>
              <p:nvPr/>
            </p:nvCxnSpPr>
            <p:spPr>
              <a:xfrm flipH="1" rot="10800000">
                <a:off x="-230325" y="-171400"/>
                <a:ext cx="5665200" cy="3270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56" name="Google Shape;356;p5"/>
              <p:cNvCxnSpPr/>
              <p:nvPr/>
            </p:nvCxnSpPr>
            <p:spPr>
              <a:xfrm flipH="1" rot="10800000">
                <a:off x="-203625" y="-162575"/>
                <a:ext cx="6111900" cy="3528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57" name="Google Shape;357;p5"/>
              <p:cNvCxnSpPr/>
              <p:nvPr/>
            </p:nvCxnSpPr>
            <p:spPr>
              <a:xfrm flipH="1" rot="10800000">
                <a:off x="-212500" y="-179425"/>
                <a:ext cx="6639600" cy="3833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58" name="Google Shape;358;p5"/>
              <p:cNvCxnSpPr/>
              <p:nvPr/>
            </p:nvCxnSpPr>
            <p:spPr>
              <a:xfrm flipH="1" rot="10800000">
                <a:off x="-237200" y="-171550"/>
                <a:ext cx="7140000" cy="4122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59" name="Google Shape;359;p5"/>
              <p:cNvCxnSpPr/>
              <p:nvPr/>
            </p:nvCxnSpPr>
            <p:spPr>
              <a:xfrm flipH="1" rot="10800000">
                <a:off x="-208450" y="-169925"/>
                <a:ext cx="7598100" cy="4386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60" name="Google Shape;360;p5"/>
              <p:cNvCxnSpPr/>
              <p:nvPr/>
            </p:nvCxnSpPr>
            <p:spPr>
              <a:xfrm flipH="1" rot="10800000">
                <a:off x="-126875" y="-166100"/>
                <a:ext cx="7999200" cy="4618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61" name="Google Shape;361;p5"/>
              <p:cNvCxnSpPr/>
              <p:nvPr/>
            </p:nvCxnSpPr>
            <p:spPr>
              <a:xfrm flipH="1" rot="10800000">
                <a:off x="-175950" y="-237725"/>
                <a:ext cx="8661600" cy="5000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62" name="Google Shape;362;p5"/>
              <p:cNvCxnSpPr/>
              <p:nvPr/>
            </p:nvCxnSpPr>
            <p:spPr>
              <a:xfrm flipH="1" rot="10800000">
                <a:off x="-230050" y="-244075"/>
                <a:ext cx="9215700" cy="5320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63" name="Google Shape;363;p5"/>
              <p:cNvCxnSpPr/>
              <p:nvPr/>
            </p:nvCxnSpPr>
            <p:spPr>
              <a:xfrm flipH="1" rot="10800000">
                <a:off x="-150500" y="-149375"/>
                <a:ext cx="9462000" cy="5462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64" name="Google Shape;364;p5"/>
              <p:cNvCxnSpPr/>
              <p:nvPr/>
            </p:nvCxnSpPr>
            <p:spPr>
              <a:xfrm flipH="1" rot="10800000">
                <a:off x="277300" y="105750"/>
                <a:ext cx="9081600" cy="524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65" name="Google Shape;365;p5"/>
              <p:cNvCxnSpPr/>
              <p:nvPr/>
            </p:nvCxnSpPr>
            <p:spPr>
              <a:xfrm flipH="1" rot="10800000">
                <a:off x="846950" y="376800"/>
                <a:ext cx="8531400" cy="4925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66" name="Google Shape;366;p5"/>
              <p:cNvCxnSpPr/>
              <p:nvPr/>
            </p:nvCxnSpPr>
            <p:spPr>
              <a:xfrm flipH="1" rot="10800000">
                <a:off x="1349000" y="635275"/>
                <a:ext cx="8071500" cy="4659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67" name="Google Shape;367;p5"/>
              <p:cNvCxnSpPr/>
              <p:nvPr/>
            </p:nvCxnSpPr>
            <p:spPr>
              <a:xfrm flipH="1" rot="10800000">
                <a:off x="1864375" y="918950"/>
                <a:ext cx="7554300" cy="4361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68" name="Google Shape;368;p5"/>
              <p:cNvCxnSpPr/>
              <p:nvPr/>
            </p:nvCxnSpPr>
            <p:spPr>
              <a:xfrm flipH="1" rot="10800000">
                <a:off x="2403950" y="1170550"/>
                <a:ext cx="7067700" cy="4080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69" name="Google Shape;369;p5"/>
              <p:cNvCxnSpPr/>
              <p:nvPr/>
            </p:nvCxnSpPr>
            <p:spPr>
              <a:xfrm flipH="1" rot="10800000">
                <a:off x="2718375" y="1495625"/>
                <a:ext cx="6679800" cy="3856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70" name="Google Shape;370;p5"/>
              <p:cNvCxnSpPr/>
              <p:nvPr/>
            </p:nvCxnSpPr>
            <p:spPr>
              <a:xfrm flipH="1" rot="10800000">
                <a:off x="3297700" y="1822900"/>
                <a:ext cx="6023100" cy="3477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71" name="Google Shape;371;p5"/>
              <p:cNvCxnSpPr/>
              <p:nvPr/>
            </p:nvCxnSpPr>
            <p:spPr>
              <a:xfrm flipH="1" rot="10800000">
                <a:off x="3726050" y="2104125"/>
                <a:ext cx="5597100" cy="3231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72" name="Google Shape;372;p5"/>
              <p:cNvCxnSpPr/>
              <p:nvPr/>
            </p:nvCxnSpPr>
            <p:spPr>
              <a:xfrm flipH="1" rot="10800000">
                <a:off x="4244875" y="2361600"/>
                <a:ext cx="5121600" cy="2956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73" name="Google Shape;373;p5"/>
              <p:cNvCxnSpPr/>
              <p:nvPr/>
            </p:nvCxnSpPr>
            <p:spPr>
              <a:xfrm flipH="1" rot="10800000">
                <a:off x="4742850" y="2657525"/>
                <a:ext cx="4600200" cy="2655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74" name="Google Shape;374;p5"/>
              <p:cNvCxnSpPr/>
              <p:nvPr/>
            </p:nvCxnSpPr>
            <p:spPr>
              <a:xfrm flipH="1" rot="10800000">
                <a:off x="5210850" y="2937150"/>
                <a:ext cx="4137300" cy="2388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75" name="Google Shape;375;p5"/>
              <p:cNvCxnSpPr/>
              <p:nvPr/>
            </p:nvCxnSpPr>
            <p:spPr>
              <a:xfrm flipH="1" rot="10800000">
                <a:off x="5725550" y="3223700"/>
                <a:ext cx="3615300" cy="2087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76" name="Google Shape;376;p5"/>
              <p:cNvCxnSpPr/>
              <p:nvPr/>
            </p:nvCxnSpPr>
            <p:spPr>
              <a:xfrm flipH="1" rot="10800000">
                <a:off x="6217950" y="3515950"/>
                <a:ext cx="3106500" cy="1793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77" name="Google Shape;377;p5"/>
              <p:cNvCxnSpPr/>
              <p:nvPr/>
            </p:nvCxnSpPr>
            <p:spPr>
              <a:xfrm flipH="1" rot="10800000">
                <a:off x="6716500" y="3797450"/>
                <a:ext cx="2609700" cy="1506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78" name="Google Shape;378;p5"/>
              <p:cNvCxnSpPr/>
              <p:nvPr/>
            </p:nvCxnSpPr>
            <p:spPr>
              <a:xfrm flipH="1" rot="10800000">
                <a:off x="7199175" y="4100700"/>
                <a:ext cx="2091000" cy="1207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79" name="Google Shape;379;p5"/>
              <p:cNvCxnSpPr/>
              <p:nvPr/>
            </p:nvCxnSpPr>
            <p:spPr>
              <a:xfrm flipH="1" rot="10800000">
                <a:off x="7718000" y="4338975"/>
                <a:ext cx="1648800" cy="951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80" name="Google Shape;380;p5"/>
              <p:cNvCxnSpPr/>
              <p:nvPr/>
            </p:nvCxnSpPr>
            <p:spPr>
              <a:xfrm flipH="1" rot="10800000">
                <a:off x="8129050" y="4607075"/>
                <a:ext cx="1263000" cy="729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81" name="Google Shape;381;p5"/>
              <p:cNvCxnSpPr/>
              <p:nvPr/>
            </p:nvCxnSpPr>
            <p:spPr>
              <a:xfrm flipH="1" rot="10800000">
                <a:off x="8487200" y="4879525"/>
                <a:ext cx="921600" cy="532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382" name="Google Shape;382;p5"/>
            <p:cNvGrpSpPr/>
            <p:nvPr/>
          </p:nvGrpSpPr>
          <p:grpSpPr>
            <a:xfrm rot="10800000">
              <a:off x="-229861" y="-321271"/>
              <a:ext cx="9830575" cy="5715375"/>
              <a:chOff x="-358925" y="-303650"/>
              <a:chExt cx="9830575" cy="5715375"/>
            </a:xfrm>
          </p:grpSpPr>
          <p:cxnSp>
            <p:nvCxnSpPr>
              <p:cNvPr id="383" name="Google Shape;383;p5"/>
              <p:cNvCxnSpPr/>
              <p:nvPr/>
            </p:nvCxnSpPr>
            <p:spPr>
              <a:xfrm flipH="1" rot="10800000">
                <a:off x="-282200" y="-303650"/>
                <a:ext cx="1052400" cy="607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84" name="Google Shape;384;p5"/>
              <p:cNvCxnSpPr/>
              <p:nvPr/>
            </p:nvCxnSpPr>
            <p:spPr>
              <a:xfrm flipH="1" rot="10800000">
                <a:off x="-281950" y="-236675"/>
                <a:ext cx="1425600" cy="822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85" name="Google Shape;385;p5"/>
              <p:cNvCxnSpPr/>
              <p:nvPr/>
            </p:nvCxnSpPr>
            <p:spPr>
              <a:xfrm flipH="1" rot="10800000">
                <a:off x="-358925" y="-155350"/>
                <a:ext cx="1851000" cy="1068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86" name="Google Shape;386;p5"/>
              <p:cNvCxnSpPr/>
              <p:nvPr/>
            </p:nvCxnSpPr>
            <p:spPr>
              <a:xfrm flipH="1" rot="10800000">
                <a:off x="-267650" y="-115750"/>
                <a:ext cx="2180400" cy="1258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87" name="Google Shape;387;p5"/>
              <p:cNvCxnSpPr/>
              <p:nvPr/>
            </p:nvCxnSpPr>
            <p:spPr>
              <a:xfrm flipH="1" rot="10800000">
                <a:off x="-229800" y="-86050"/>
                <a:ext cx="2580300" cy="1489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88" name="Google Shape;388;p5"/>
              <p:cNvCxnSpPr/>
              <p:nvPr/>
            </p:nvCxnSpPr>
            <p:spPr>
              <a:xfrm flipH="1" rot="10800000">
                <a:off x="-212775" y="-127750"/>
                <a:ext cx="3125100" cy="1804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89" name="Google Shape;389;p5"/>
              <p:cNvCxnSpPr/>
              <p:nvPr/>
            </p:nvCxnSpPr>
            <p:spPr>
              <a:xfrm flipH="1" rot="10800000">
                <a:off x="-180475" y="-165575"/>
                <a:ext cx="3648000" cy="210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90" name="Google Shape;390;p5"/>
              <p:cNvCxnSpPr/>
              <p:nvPr/>
            </p:nvCxnSpPr>
            <p:spPr>
              <a:xfrm flipH="1" rot="10800000">
                <a:off x="-227000" y="-146700"/>
                <a:ext cx="4150500" cy="2396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91" name="Google Shape;391;p5"/>
              <p:cNvCxnSpPr/>
              <p:nvPr/>
            </p:nvCxnSpPr>
            <p:spPr>
              <a:xfrm flipH="1" rot="10800000">
                <a:off x="-285775" y="-133000"/>
                <a:ext cx="4675200" cy="2699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92" name="Google Shape;392;p5"/>
              <p:cNvCxnSpPr/>
              <p:nvPr/>
            </p:nvCxnSpPr>
            <p:spPr>
              <a:xfrm flipH="1" rot="10800000">
                <a:off x="-254975" y="-209000"/>
                <a:ext cx="5265600" cy="3039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93" name="Google Shape;393;p5"/>
              <p:cNvCxnSpPr/>
              <p:nvPr/>
            </p:nvCxnSpPr>
            <p:spPr>
              <a:xfrm flipH="1" rot="10800000">
                <a:off x="-230325" y="-171400"/>
                <a:ext cx="5665200" cy="3270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94" name="Google Shape;394;p5"/>
              <p:cNvCxnSpPr/>
              <p:nvPr/>
            </p:nvCxnSpPr>
            <p:spPr>
              <a:xfrm flipH="1" rot="10800000">
                <a:off x="-203625" y="-162575"/>
                <a:ext cx="6111900" cy="3528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95" name="Google Shape;395;p5"/>
              <p:cNvCxnSpPr/>
              <p:nvPr/>
            </p:nvCxnSpPr>
            <p:spPr>
              <a:xfrm flipH="1" rot="10800000">
                <a:off x="-212500" y="-179425"/>
                <a:ext cx="6639600" cy="3833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96" name="Google Shape;396;p5"/>
              <p:cNvCxnSpPr/>
              <p:nvPr/>
            </p:nvCxnSpPr>
            <p:spPr>
              <a:xfrm flipH="1" rot="10800000">
                <a:off x="-237200" y="-171550"/>
                <a:ext cx="7140000" cy="4122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97" name="Google Shape;397;p5"/>
              <p:cNvCxnSpPr/>
              <p:nvPr/>
            </p:nvCxnSpPr>
            <p:spPr>
              <a:xfrm flipH="1" rot="10800000">
                <a:off x="-208450" y="-169925"/>
                <a:ext cx="7598100" cy="4386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98" name="Google Shape;398;p5"/>
              <p:cNvCxnSpPr/>
              <p:nvPr/>
            </p:nvCxnSpPr>
            <p:spPr>
              <a:xfrm flipH="1" rot="10800000">
                <a:off x="-126875" y="-166100"/>
                <a:ext cx="7999200" cy="4618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99" name="Google Shape;399;p5"/>
              <p:cNvCxnSpPr/>
              <p:nvPr/>
            </p:nvCxnSpPr>
            <p:spPr>
              <a:xfrm flipH="1" rot="10800000">
                <a:off x="-175950" y="-237725"/>
                <a:ext cx="8661600" cy="5000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00" name="Google Shape;400;p5"/>
              <p:cNvCxnSpPr/>
              <p:nvPr/>
            </p:nvCxnSpPr>
            <p:spPr>
              <a:xfrm flipH="1" rot="10800000">
                <a:off x="-230050" y="-244075"/>
                <a:ext cx="9215700" cy="5320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01" name="Google Shape;401;p5"/>
              <p:cNvCxnSpPr/>
              <p:nvPr/>
            </p:nvCxnSpPr>
            <p:spPr>
              <a:xfrm flipH="1" rot="10800000">
                <a:off x="-150500" y="-149375"/>
                <a:ext cx="9462000" cy="5462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02" name="Google Shape;402;p5"/>
              <p:cNvCxnSpPr/>
              <p:nvPr/>
            </p:nvCxnSpPr>
            <p:spPr>
              <a:xfrm flipH="1" rot="10800000">
                <a:off x="277300" y="105750"/>
                <a:ext cx="9081600" cy="524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03" name="Google Shape;403;p5"/>
              <p:cNvCxnSpPr/>
              <p:nvPr/>
            </p:nvCxnSpPr>
            <p:spPr>
              <a:xfrm flipH="1" rot="10800000">
                <a:off x="846950" y="376800"/>
                <a:ext cx="8531400" cy="4925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04" name="Google Shape;404;p5"/>
              <p:cNvCxnSpPr/>
              <p:nvPr/>
            </p:nvCxnSpPr>
            <p:spPr>
              <a:xfrm flipH="1" rot="10800000">
                <a:off x="1349000" y="635275"/>
                <a:ext cx="8071500" cy="4659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05" name="Google Shape;405;p5"/>
              <p:cNvCxnSpPr/>
              <p:nvPr/>
            </p:nvCxnSpPr>
            <p:spPr>
              <a:xfrm flipH="1" rot="10800000">
                <a:off x="1864375" y="918950"/>
                <a:ext cx="7554300" cy="4361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06" name="Google Shape;406;p5"/>
              <p:cNvCxnSpPr/>
              <p:nvPr/>
            </p:nvCxnSpPr>
            <p:spPr>
              <a:xfrm flipH="1" rot="10800000">
                <a:off x="2403950" y="1170550"/>
                <a:ext cx="7067700" cy="4080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07" name="Google Shape;407;p5"/>
              <p:cNvCxnSpPr/>
              <p:nvPr/>
            </p:nvCxnSpPr>
            <p:spPr>
              <a:xfrm flipH="1" rot="10800000">
                <a:off x="2718375" y="1495625"/>
                <a:ext cx="6679800" cy="3856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08" name="Google Shape;408;p5"/>
              <p:cNvCxnSpPr/>
              <p:nvPr/>
            </p:nvCxnSpPr>
            <p:spPr>
              <a:xfrm flipH="1" rot="10800000">
                <a:off x="3297700" y="1822900"/>
                <a:ext cx="6023100" cy="3477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09" name="Google Shape;409;p5"/>
              <p:cNvCxnSpPr/>
              <p:nvPr/>
            </p:nvCxnSpPr>
            <p:spPr>
              <a:xfrm flipH="1" rot="10800000">
                <a:off x="3726050" y="2104125"/>
                <a:ext cx="5597100" cy="3231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10" name="Google Shape;410;p5"/>
              <p:cNvCxnSpPr/>
              <p:nvPr/>
            </p:nvCxnSpPr>
            <p:spPr>
              <a:xfrm flipH="1" rot="10800000">
                <a:off x="4244875" y="2361600"/>
                <a:ext cx="5121600" cy="2956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11" name="Google Shape;411;p5"/>
              <p:cNvCxnSpPr/>
              <p:nvPr/>
            </p:nvCxnSpPr>
            <p:spPr>
              <a:xfrm flipH="1" rot="10800000">
                <a:off x="4742850" y="2657525"/>
                <a:ext cx="4600200" cy="2655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12" name="Google Shape;412;p5"/>
              <p:cNvCxnSpPr/>
              <p:nvPr/>
            </p:nvCxnSpPr>
            <p:spPr>
              <a:xfrm flipH="1" rot="10800000">
                <a:off x="5210850" y="2937150"/>
                <a:ext cx="4137300" cy="2388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13" name="Google Shape;413;p5"/>
              <p:cNvCxnSpPr/>
              <p:nvPr/>
            </p:nvCxnSpPr>
            <p:spPr>
              <a:xfrm flipH="1" rot="10800000">
                <a:off x="5725550" y="3223700"/>
                <a:ext cx="3615300" cy="2087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14" name="Google Shape;414;p5"/>
              <p:cNvCxnSpPr/>
              <p:nvPr/>
            </p:nvCxnSpPr>
            <p:spPr>
              <a:xfrm flipH="1" rot="10800000">
                <a:off x="6217950" y="3515950"/>
                <a:ext cx="3106500" cy="1793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15" name="Google Shape;415;p5"/>
              <p:cNvCxnSpPr/>
              <p:nvPr/>
            </p:nvCxnSpPr>
            <p:spPr>
              <a:xfrm flipH="1" rot="10800000">
                <a:off x="6716500" y="3797450"/>
                <a:ext cx="2609700" cy="1506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16" name="Google Shape;416;p5"/>
              <p:cNvCxnSpPr/>
              <p:nvPr/>
            </p:nvCxnSpPr>
            <p:spPr>
              <a:xfrm flipH="1" rot="10800000">
                <a:off x="7199175" y="4100700"/>
                <a:ext cx="2091000" cy="1207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17" name="Google Shape;417;p5"/>
              <p:cNvCxnSpPr/>
              <p:nvPr/>
            </p:nvCxnSpPr>
            <p:spPr>
              <a:xfrm flipH="1" rot="10800000">
                <a:off x="7718000" y="4338975"/>
                <a:ext cx="1648800" cy="951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18" name="Google Shape;418;p5"/>
              <p:cNvCxnSpPr/>
              <p:nvPr/>
            </p:nvCxnSpPr>
            <p:spPr>
              <a:xfrm flipH="1" rot="10800000">
                <a:off x="8129050" y="4607075"/>
                <a:ext cx="1263000" cy="729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19" name="Google Shape;419;p5"/>
              <p:cNvCxnSpPr/>
              <p:nvPr/>
            </p:nvCxnSpPr>
            <p:spPr>
              <a:xfrm flipH="1" rot="10800000">
                <a:off x="8487200" y="4879525"/>
                <a:ext cx="921600" cy="532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</p:grpSp>
      <p:sp>
        <p:nvSpPr>
          <p:cNvPr id="420" name="Google Shape;420;p5"/>
          <p:cNvSpPr txBox="1"/>
          <p:nvPr>
            <p:ph idx="1" type="subTitle"/>
          </p:nvPr>
        </p:nvSpPr>
        <p:spPr>
          <a:xfrm>
            <a:off x="1075187" y="3609067"/>
            <a:ext cx="34896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08350" lIns="108350" spcFirstLastPara="1" rIns="108350" wrap="square" tIns="10835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Questrial"/>
              <a:buNone/>
              <a:defRPr sz="19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Questrial"/>
              <a:buNone/>
              <a:defRPr sz="21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Questrial"/>
              <a:buNone/>
              <a:defRPr sz="21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Questrial"/>
              <a:buNone/>
              <a:defRPr sz="21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Questrial"/>
              <a:buNone/>
              <a:defRPr sz="21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Questrial"/>
              <a:buNone/>
              <a:defRPr sz="21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Questrial"/>
              <a:buNone/>
              <a:defRPr sz="21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Questrial"/>
              <a:buNone/>
              <a:defRPr sz="21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Questrial"/>
              <a:buNone/>
              <a:defRPr sz="21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421" name="Google Shape;421;p5"/>
          <p:cNvSpPr txBox="1"/>
          <p:nvPr>
            <p:ph idx="2" type="subTitle"/>
          </p:nvPr>
        </p:nvSpPr>
        <p:spPr>
          <a:xfrm>
            <a:off x="5188820" y="3609067"/>
            <a:ext cx="34896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08350" lIns="108350" spcFirstLastPara="1" rIns="108350" wrap="square" tIns="10835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Questrial"/>
              <a:buNone/>
              <a:defRPr sz="19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Questrial"/>
              <a:buNone/>
              <a:defRPr sz="21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Questrial"/>
              <a:buNone/>
              <a:defRPr sz="21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Questrial"/>
              <a:buNone/>
              <a:defRPr sz="21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Questrial"/>
              <a:buNone/>
              <a:defRPr sz="21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Questrial"/>
              <a:buNone/>
              <a:defRPr sz="21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Questrial"/>
              <a:buNone/>
              <a:defRPr sz="21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Questrial"/>
              <a:buNone/>
              <a:defRPr sz="21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Questrial"/>
              <a:buNone/>
              <a:defRPr sz="21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422" name="Google Shape;422;p5"/>
          <p:cNvSpPr txBox="1"/>
          <p:nvPr>
            <p:ph idx="3" type="subTitle"/>
          </p:nvPr>
        </p:nvSpPr>
        <p:spPr>
          <a:xfrm>
            <a:off x="1075187" y="4406258"/>
            <a:ext cx="3489600" cy="101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08350" lIns="108350" spcFirstLastPara="1" rIns="108350" wrap="square" tIns="10835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9pPr>
          </a:lstStyle>
          <a:p/>
        </p:txBody>
      </p:sp>
      <p:sp>
        <p:nvSpPr>
          <p:cNvPr id="423" name="Google Shape;423;p5"/>
          <p:cNvSpPr txBox="1"/>
          <p:nvPr>
            <p:ph idx="4" type="subTitle"/>
          </p:nvPr>
        </p:nvSpPr>
        <p:spPr>
          <a:xfrm>
            <a:off x="5188820" y="4406258"/>
            <a:ext cx="3489600" cy="101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08350" lIns="108350" spcFirstLastPara="1" rIns="108350" wrap="square" tIns="10835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9pPr>
          </a:lstStyle>
          <a:p/>
        </p:txBody>
      </p:sp>
      <p:sp>
        <p:nvSpPr>
          <p:cNvPr id="424" name="Google Shape;424;p5"/>
          <p:cNvSpPr txBox="1"/>
          <p:nvPr>
            <p:ph type="title"/>
          </p:nvPr>
        </p:nvSpPr>
        <p:spPr>
          <a:xfrm>
            <a:off x="768000" y="632924"/>
            <a:ext cx="8217600" cy="81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08350" lIns="108350" spcFirstLastPara="1" rIns="108350" wrap="square" tIns="10835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36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/>
        </p:txBody>
      </p:sp>
      <p:grpSp>
        <p:nvGrpSpPr>
          <p:cNvPr id="425" name="Google Shape;425;p5"/>
          <p:cNvGrpSpPr/>
          <p:nvPr/>
        </p:nvGrpSpPr>
        <p:grpSpPr>
          <a:xfrm>
            <a:off x="335817" y="5420927"/>
            <a:ext cx="632692" cy="1651481"/>
            <a:chOff x="4921825" y="870250"/>
            <a:chExt cx="407925" cy="798550"/>
          </a:xfrm>
        </p:grpSpPr>
        <p:sp>
          <p:nvSpPr>
            <p:cNvPr id="426" name="Google Shape;426;p5"/>
            <p:cNvSpPr/>
            <p:nvPr/>
          </p:nvSpPr>
          <p:spPr>
            <a:xfrm>
              <a:off x="4921825" y="1092675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0"/>
                  </a:moveTo>
                  <a:cubicBezTo>
                    <a:pt x="569" y="0"/>
                    <a:pt x="509" y="18"/>
                    <a:pt x="452" y="54"/>
                  </a:cubicBezTo>
                  <a:cubicBezTo>
                    <a:pt x="201" y="179"/>
                    <a:pt x="0" y="530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2" y="1031"/>
                  </a:cubicBezTo>
                  <a:cubicBezTo>
                    <a:pt x="702" y="906"/>
                    <a:pt x="878" y="580"/>
                    <a:pt x="878" y="304"/>
                  </a:cubicBezTo>
                  <a:cubicBezTo>
                    <a:pt x="878" y="108"/>
                    <a:pt x="763" y="0"/>
                    <a:pt x="6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08350" lIns="108350" spcFirstLastPara="1" rIns="108350" wrap="square" tIns="1083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t/>
              </a:r>
              <a:endPara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" name="Google Shape;427;p5"/>
            <p:cNvSpPr/>
            <p:nvPr/>
          </p:nvSpPr>
          <p:spPr>
            <a:xfrm>
              <a:off x="5018325" y="1037425"/>
              <a:ext cx="21950" cy="26725"/>
            </a:xfrm>
            <a:custGeom>
              <a:rect b="b" l="l" r="r" t="t"/>
              <a:pathLst>
                <a:path extrusionOk="0" h="1069" w="878">
                  <a:moveTo>
                    <a:pt x="627" y="0"/>
                  </a:moveTo>
                  <a:cubicBezTo>
                    <a:pt x="564" y="0"/>
                    <a:pt x="495" y="20"/>
                    <a:pt x="426" y="58"/>
                  </a:cubicBezTo>
                  <a:cubicBezTo>
                    <a:pt x="175" y="209"/>
                    <a:pt x="0" y="509"/>
                    <a:pt x="0" y="760"/>
                  </a:cubicBezTo>
                  <a:cubicBezTo>
                    <a:pt x="0" y="969"/>
                    <a:pt x="96" y="1069"/>
                    <a:pt x="231" y="1069"/>
                  </a:cubicBezTo>
                  <a:cubicBezTo>
                    <a:pt x="290" y="1069"/>
                    <a:pt x="357" y="1049"/>
                    <a:pt x="426" y="1011"/>
                  </a:cubicBezTo>
                  <a:cubicBezTo>
                    <a:pt x="677" y="885"/>
                    <a:pt x="877" y="585"/>
                    <a:pt x="877" y="309"/>
                  </a:cubicBezTo>
                  <a:cubicBezTo>
                    <a:pt x="877" y="100"/>
                    <a:pt x="769" y="0"/>
                    <a:pt x="6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08350" lIns="108350" spcFirstLastPara="1" rIns="108350" wrap="square" tIns="1083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t/>
              </a:r>
              <a:endPara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" name="Google Shape;428;p5"/>
            <p:cNvSpPr/>
            <p:nvPr/>
          </p:nvSpPr>
          <p:spPr>
            <a:xfrm>
              <a:off x="5114800" y="981775"/>
              <a:ext cx="21325" cy="26900"/>
            </a:xfrm>
            <a:custGeom>
              <a:rect b="b" l="l" r="r" t="t"/>
              <a:pathLst>
                <a:path extrusionOk="0" h="1076" w="853">
                  <a:moveTo>
                    <a:pt x="611" y="0"/>
                  </a:moveTo>
                  <a:cubicBezTo>
                    <a:pt x="554" y="0"/>
                    <a:pt x="491" y="18"/>
                    <a:pt x="427" y="54"/>
                  </a:cubicBezTo>
                  <a:cubicBezTo>
                    <a:pt x="176" y="204"/>
                    <a:pt x="1" y="530"/>
                    <a:pt x="1" y="780"/>
                  </a:cubicBezTo>
                  <a:cubicBezTo>
                    <a:pt x="1" y="969"/>
                    <a:pt x="95" y="1076"/>
                    <a:pt x="227" y="1076"/>
                  </a:cubicBezTo>
                  <a:cubicBezTo>
                    <a:pt x="287" y="1076"/>
                    <a:pt x="356" y="1053"/>
                    <a:pt x="427" y="1006"/>
                  </a:cubicBezTo>
                  <a:cubicBezTo>
                    <a:pt x="677" y="906"/>
                    <a:pt x="853" y="580"/>
                    <a:pt x="853" y="304"/>
                  </a:cubicBezTo>
                  <a:cubicBezTo>
                    <a:pt x="853" y="108"/>
                    <a:pt x="751" y="0"/>
                    <a:pt x="6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08350" lIns="108350" spcFirstLastPara="1" rIns="108350" wrap="square" tIns="1083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t/>
              </a:r>
              <a:endPara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" name="Google Shape;429;p5"/>
            <p:cNvSpPr/>
            <p:nvPr/>
          </p:nvSpPr>
          <p:spPr>
            <a:xfrm>
              <a:off x="5210050" y="92600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1"/>
                  </a:moveTo>
                  <a:cubicBezTo>
                    <a:pt x="568" y="1"/>
                    <a:pt x="509" y="18"/>
                    <a:pt x="451" y="54"/>
                  </a:cubicBezTo>
                  <a:cubicBezTo>
                    <a:pt x="226" y="204"/>
                    <a:pt x="0" y="505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1" y="1032"/>
                  </a:cubicBezTo>
                  <a:cubicBezTo>
                    <a:pt x="677" y="906"/>
                    <a:pt x="877" y="580"/>
                    <a:pt x="877" y="305"/>
                  </a:cubicBezTo>
                  <a:cubicBezTo>
                    <a:pt x="877" y="108"/>
                    <a:pt x="763" y="1"/>
                    <a:pt x="6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08350" lIns="108350" spcFirstLastPara="1" rIns="108350" wrap="square" tIns="1083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t/>
              </a:r>
              <a:endPara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" name="Google Shape;430;p5"/>
            <p:cNvSpPr/>
            <p:nvPr/>
          </p:nvSpPr>
          <p:spPr>
            <a:xfrm>
              <a:off x="5306525" y="870250"/>
              <a:ext cx="21975" cy="27125"/>
            </a:xfrm>
            <a:custGeom>
              <a:rect b="b" l="l" r="r" t="t"/>
              <a:pathLst>
                <a:path extrusionOk="0" h="1085" w="879">
                  <a:moveTo>
                    <a:pt x="616" y="0"/>
                  </a:moveTo>
                  <a:cubicBezTo>
                    <a:pt x="556" y="0"/>
                    <a:pt x="492" y="18"/>
                    <a:pt x="427" y="53"/>
                  </a:cubicBezTo>
                  <a:cubicBezTo>
                    <a:pt x="226" y="229"/>
                    <a:pt x="1" y="505"/>
                    <a:pt x="1" y="780"/>
                  </a:cubicBezTo>
                  <a:cubicBezTo>
                    <a:pt x="1" y="977"/>
                    <a:pt x="103" y="1084"/>
                    <a:pt x="243" y="1084"/>
                  </a:cubicBezTo>
                  <a:cubicBezTo>
                    <a:pt x="300" y="1084"/>
                    <a:pt x="362" y="1067"/>
                    <a:pt x="427" y="1031"/>
                  </a:cubicBezTo>
                  <a:cubicBezTo>
                    <a:pt x="678" y="906"/>
                    <a:pt x="878" y="605"/>
                    <a:pt x="878" y="304"/>
                  </a:cubicBezTo>
                  <a:cubicBezTo>
                    <a:pt x="878" y="108"/>
                    <a:pt x="763" y="0"/>
                    <a:pt x="6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08350" lIns="108350" spcFirstLastPara="1" rIns="108350" wrap="square" tIns="1083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t/>
              </a:r>
              <a:endPara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" name="Google Shape;431;p5"/>
            <p:cNvSpPr/>
            <p:nvPr/>
          </p:nvSpPr>
          <p:spPr>
            <a:xfrm>
              <a:off x="4921825" y="1203450"/>
              <a:ext cx="21950" cy="26750"/>
            </a:xfrm>
            <a:custGeom>
              <a:rect b="b" l="l" r="r" t="t"/>
              <a:pathLst>
                <a:path extrusionOk="0" h="1070" w="878">
                  <a:moveTo>
                    <a:pt x="636" y="1"/>
                  </a:moveTo>
                  <a:cubicBezTo>
                    <a:pt x="577" y="1"/>
                    <a:pt x="513" y="20"/>
                    <a:pt x="452" y="59"/>
                  </a:cubicBezTo>
                  <a:cubicBezTo>
                    <a:pt x="226" y="209"/>
                    <a:pt x="25" y="510"/>
                    <a:pt x="0" y="761"/>
                  </a:cubicBezTo>
                  <a:cubicBezTo>
                    <a:pt x="0" y="969"/>
                    <a:pt x="109" y="1069"/>
                    <a:pt x="251" y="1069"/>
                  </a:cubicBezTo>
                  <a:cubicBezTo>
                    <a:pt x="313" y="1069"/>
                    <a:pt x="382" y="1050"/>
                    <a:pt x="452" y="1011"/>
                  </a:cubicBezTo>
                  <a:cubicBezTo>
                    <a:pt x="702" y="886"/>
                    <a:pt x="878" y="585"/>
                    <a:pt x="878" y="310"/>
                  </a:cubicBezTo>
                  <a:cubicBezTo>
                    <a:pt x="878" y="101"/>
                    <a:pt x="769" y="1"/>
                    <a:pt x="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08350" lIns="108350" spcFirstLastPara="1" rIns="108350" wrap="square" tIns="1083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t/>
              </a:r>
              <a:endPara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" name="Google Shape;432;p5"/>
            <p:cNvSpPr/>
            <p:nvPr/>
          </p:nvSpPr>
          <p:spPr>
            <a:xfrm>
              <a:off x="4922450" y="131385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35" y="1"/>
                  </a:moveTo>
                  <a:cubicBezTo>
                    <a:pt x="579" y="1"/>
                    <a:pt x="516" y="18"/>
                    <a:pt x="452" y="54"/>
                  </a:cubicBezTo>
                  <a:cubicBezTo>
                    <a:pt x="201" y="204"/>
                    <a:pt x="0" y="530"/>
                    <a:pt x="0" y="781"/>
                  </a:cubicBezTo>
                  <a:cubicBezTo>
                    <a:pt x="0" y="977"/>
                    <a:pt x="102" y="1085"/>
                    <a:pt x="252" y="1085"/>
                  </a:cubicBezTo>
                  <a:cubicBezTo>
                    <a:pt x="312" y="1085"/>
                    <a:pt x="380" y="1067"/>
                    <a:pt x="452" y="1031"/>
                  </a:cubicBezTo>
                  <a:cubicBezTo>
                    <a:pt x="702" y="906"/>
                    <a:pt x="878" y="580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08350" lIns="108350" spcFirstLastPara="1" rIns="108350" wrap="square" tIns="1083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t/>
              </a:r>
              <a:endPara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" name="Google Shape;433;p5"/>
            <p:cNvSpPr/>
            <p:nvPr/>
          </p:nvSpPr>
          <p:spPr>
            <a:xfrm>
              <a:off x="4922450" y="142475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35" y="1"/>
                  </a:moveTo>
                  <a:cubicBezTo>
                    <a:pt x="579" y="1"/>
                    <a:pt x="516" y="18"/>
                    <a:pt x="452" y="54"/>
                  </a:cubicBezTo>
                  <a:cubicBezTo>
                    <a:pt x="226" y="179"/>
                    <a:pt x="51" y="505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2" y="1032"/>
                  </a:cubicBezTo>
                  <a:cubicBezTo>
                    <a:pt x="702" y="906"/>
                    <a:pt x="878" y="605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08350" lIns="108350" spcFirstLastPara="1" rIns="108350" wrap="square" tIns="1083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t/>
              </a:r>
              <a:endPara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" name="Google Shape;434;p5"/>
            <p:cNvSpPr/>
            <p:nvPr/>
          </p:nvSpPr>
          <p:spPr>
            <a:xfrm>
              <a:off x="4923700" y="1535550"/>
              <a:ext cx="21325" cy="26725"/>
            </a:xfrm>
            <a:custGeom>
              <a:rect b="b" l="l" r="r" t="t"/>
              <a:pathLst>
                <a:path extrusionOk="0" h="1069" w="853">
                  <a:moveTo>
                    <a:pt x="622" y="0"/>
                  </a:moveTo>
                  <a:cubicBezTo>
                    <a:pt x="563" y="0"/>
                    <a:pt x="496" y="20"/>
                    <a:pt x="427" y="58"/>
                  </a:cubicBezTo>
                  <a:cubicBezTo>
                    <a:pt x="176" y="183"/>
                    <a:pt x="1" y="484"/>
                    <a:pt x="1" y="760"/>
                  </a:cubicBezTo>
                  <a:cubicBezTo>
                    <a:pt x="1" y="968"/>
                    <a:pt x="97" y="1069"/>
                    <a:pt x="231" y="1069"/>
                  </a:cubicBezTo>
                  <a:cubicBezTo>
                    <a:pt x="291" y="1069"/>
                    <a:pt x="357" y="1049"/>
                    <a:pt x="427" y="1011"/>
                  </a:cubicBezTo>
                  <a:cubicBezTo>
                    <a:pt x="677" y="885"/>
                    <a:pt x="853" y="584"/>
                    <a:pt x="853" y="309"/>
                  </a:cubicBezTo>
                  <a:cubicBezTo>
                    <a:pt x="853" y="100"/>
                    <a:pt x="756" y="0"/>
                    <a:pt x="6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08350" lIns="108350" spcFirstLastPara="1" rIns="108350" wrap="square" tIns="1083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t/>
              </a:r>
              <a:endPara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" name="Google Shape;435;p5"/>
            <p:cNvSpPr/>
            <p:nvPr/>
          </p:nvSpPr>
          <p:spPr>
            <a:xfrm>
              <a:off x="5018325" y="1147800"/>
              <a:ext cx="21950" cy="27150"/>
            </a:xfrm>
            <a:custGeom>
              <a:rect b="b" l="l" r="r" t="t"/>
              <a:pathLst>
                <a:path extrusionOk="0" h="1086" w="878">
                  <a:moveTo>
                    <a:pt x="615" y="1"/>
                  </a:moveTo>
                  <a:cubicBezTo>
                    <a:pt x="556" y="1"/>
                    <a:pt x="491" y="18"/>
                    <a:pt x="426" y="54"/>
                  </a:cubicBezTo>
                  <a:cubicBezTo>
                    <a:pt x="201" y="205"/>
                    <a:pt x="0" y="480"/>
                    <a:pt x="0" y="781"/>
                  </a:cubicBezTo>
                  <a:cubicBezTo>
                    <a:pt x="0" y="978"/>
                    <a:pt x="102" y="1085"/>
                    <a:pt x="242" y="1085"/>
                  </a:cubicBezTo>
                  <a:cubicBezTo>
                    <a:pt x="299" y="1085"/>
                    <a:pt x="361" y="1068"/>
                    <a:pt x="426" y="1032"/>
                  </a:cubicBezTo>
                  <a:cubicBezTo>
                    <a:pt x="677" y="906"/>
                    <a:pt x="877" y="581"/>
                    <a:pt x="877" y="305"/>
                  </a:cubicBezTo>
                  <a:cubicBezTo>
                    <a:pt x="877" y="108"/>
                    <a:pt x="763" y="1"/>
                    <a:pt x="6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08350" lIns="108350" spcFirstLastPara="1" rIns="108350" wrap="square" tIns="1083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t/>
              </a:r>
              <a:endPara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" name="Google Shape;436;p5"/>
            <p:cNvSpPr/>
            <p:nvPr/>
          </p:nvSpPr>
          <p:spPr>
            <a:xfrm>
              <a:off x="5114800" y="1092050"/>
              <a:ext cx="21325" cy="27125"/>
            </a:xfrm>
            <a:custGeom>
              <a:rect b="b" l="l" r="r" t="t"/>
              <a:pathLst>
                <a:path extrusionOk="0" h="1085" w="853">
                  <a:moveTo>
                    <a:pt x="611" y="0"/>
                  </a:moveTo>
                  <a:cubicBezTo>
                    <a:pt x="554" y="0"/>
                    <a:pt x="491" y="18"/>
                    <a:pt x="427" y="54"/>
                  </a:cubicBezTo>
                  <a:cubicBezTo>
                    <a:pt x="201" y="204"/>
                    <a:pt x="1" y="530"/>
                    <a:pt x="1" y="781"/>
                  </a:cubicBezTo>
                  <a:cubicBezTo>
                    <a:pt x="1" y="977"/>
                    <a:pt x="103" y="1085"/>
                    <a:pt x="243" y="1085"/>
                  </a:cubicBezTo>
                  <a:cubicBezTo>
                    <a:pt x="299" y="1085"/>
                    <a:pt x="362" y="1067"/>
                    <a:pt x="427" y="1031"/>
                  </a:cubicBezTo>
                  <a:cubicBezTo>
                    <a:pt x="677" y="906"/>
                    <a:pt x="853" y="580"/>
                    <a:pt x="853" y="304"/>
                  </a:cubicBezTo>
                  <a:cubicBezTo>
                    <a:pt x="853" y="108"/>
                    <a:pt x="751" y="0"/>
                    <a:pt x="6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08350" lIns="108350" spcFirstLastPara="1" rIns="108350" wrap="square" tIns="1083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t/>
              </a:r>
              <a:endPara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" name="Google Shape;437;p5"/>
            <p:cNvSpPr/>
            <p:nvPr/>
          </p:nvSpPr>
          <p:spPr>
            <a:xfrm>
              <a:off x="5210675" y="1036275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35" y="1"/>
                  </a:moveTo>
                  <a:cubicBezTo>
                    <a:pt x="579" y="1"/>
                    <a:pt x="516" y="18"/>
                    <a:pt x="451" y="54"/>
                  </a:cubicBezTo>
                  <a:cubicBezTo>
                    <a:pt x="201" y="230"/>
                    <a:pt x="0" y="530"/>
                    <a:pt x="0" y="781"/>
                  </a:cubicBezTo>
                  <a:cubicBezTo>
                    <a:pt x="0" y="978"/>
                    <a:pt x="115" y="1085"/>
                    <a:pt x="263" y="1085"/>
                  </a:cubicBezTo>
                  <a:cubicBezTo>
                    <a:pt x="322" y="1085"/>
                    <a:pt x="387" y="1068"/>
                    <a:pt x="451" y="1032"/>
                  </a:cubicBezTo>
                  <a:cubicBezTo>
                    <a:pt x="702" y="906"/>
                    <a:pt x="878" y="580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08350" lIns="108350" spcFirstLastPara="1" rIns="108350" wrap="square" tIns="1083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t/>
              </a:r>
              <a:endPara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" name="Google Shape;438;p5"/>
            <p:cNvSpPr/>
            <p:nvPr/>
          </p:nvSpPr>
          <p:spPr>
            <a:xfrm>
              <a:off x="5307150" y="981775"/>
              <a:ext cx="21975" cy="26900"/>
            </a:xfrm>
            <a:custGeom>
              <a:rect b="b" l="l" r="r" t="t"/>
              <a:pathLst>
                <a:path extrusionOk="0" h="1076" w="879">
                  <a:moveTo>
                    <a:pt x="625" y="0"/>
                  </a:moveTo>
                  <a:cubicBezTo>
                    <a:pt x="569" y="0"/>
                    <a:pt x="510" y="18"/>
                    <a:pt x="452" y="54"/>
                  </a:cubicBezTo>
                  <a:cubicBezTo>
                    <a:pt x="201" y="179"/>
                    <a:pt x="1" y="480"/>
                    <a:pt x="1" y="780"/>
                  </a:cubicBezTo>
                  <a:cubicBezTo>
                    <a:pt x="1" y="969"/>
                    <a:pt x="107" y="1076"/>
                    <a:pt x="246" y="1076"/>
                  </a:cubicBezTo>
                  <a:cubicBezTo>
                    <a:pt x="310" y="1076"/>
                    <a:pt x="381" y="1053"/>
                    <a:pt x="452" y="1006"/>
                  </a:cubicBezTo>
                  <a:cubicBezTo>
                    <a:pt x="678" y="906"/>
                    <a:pt x="878" y="580"/>
                    <a:pt x="878" y="304"/>
                  </a:cubicBezTo>
                  <a:cubicBezTo>
                    <a:pt x="878" y="108"/>
                    <a:pt x="763" y="0"/>
                    <a:pt x="6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08350" lIns="108350" spcFirstLastPara="1" rIns="108350" wrap="square" tIns="1083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t/>
              </a:r>
              <a:endPara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" name="Google Shape;439;p5"/>
            <p:cNvSpPr/>
            <p:nvPr/>
          </p:nvSpPr>
          <p:spPr>
            <a:xfrm>
              <a:off x="5018950" y="125810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0"/>
                  </a:moveTo>
                  <a:cubicBezTo>
                    <a:pt x="568" y="0"/>
                    <a:pt x="509" y="17"/>
                    <a:pt x="451" y="53"/>
                  </a:cubicBezTo>
                  <a:cubicBezTo>
                    <a:pt x="176" y="204"/>
                    <a:pt x="0" y="504"/>
                    <a:pt x="0" y="780"/>
                  </a:cubicBezTo>
                  <a:cubicBezTo>
                    <a:pt x="0" y="977"/>
                    <a:pt x="115" y="1084"/>
                    <a:pt x="262" y="1084"/>
                  </a:cubicBezTo>
                  <a:cubicBezTo>
                    <a:pt x="322" y="1084"/>
                    <a:pt x="387" y="1067"/>
                    <a:pt x="451" y="1031"/>
                  </a:cubicBezTo>
                  <a:cubicBezTo>
                    <a:pt x="702" y="905"/>
                    <a:pt x="877" y="580"/>
                    <a:pt x="877" y="304"/>
                  </a:cubicBezTo>
                  <a:cubicBezTo>
                    <a:pt x="877" y="107"/>
                    <a:pt x="763" y="0"/>
                    <a:pt x="6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08350" lIns="108350" spcFirstLastPara="1" rIns="108350" wrap="square" tIns="1083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t/>
              </a:r>
              <a:endPara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" name="Google Shape;440;p5"/>
            <p:cNvSpPr/>
            <p:nvPr/>
          </p:nvSpPr>
          <p:spPr>
            <a:xfrm>
              <a:off x="5018950" y="1369225"/>
              <a:ext cx="21950" cy="27000"/>
            </a:xfrm>
            <a:custGeom>
              <a:rect b="b" l="l" r="r" t="t"/>
              <a:pathLst>
                <a:path extrusionOk="0" h="1080" w="878">
                  <a:moveTo>
                    <a:pt x="637" y="0"/>
                  </a:moveTo>
                  <a:cubicBezTo>
                    <a:pt x="578" y="0"/>
                    <a:pt x="513" y="23"/>
                    <a:pt x="451" y="70"/>
                  </a:cubicBezTo>
                  <a:cubicBezTo>
                    <a:pt x="176" y="195"/>
                    <a:pt x="0" y="496"/>
                    <a:pt x="0" y="771"/>
                  </a:cubicBezTo>
                  <a:cubicBezTo>
                    <a:pt x="0" y="980"/>
                    <a:pt x="109" y="1080"/>
                    <a:pt x="250" y="1080"/>
                  </a:cubicBezTo>
                  <a:cubicBezTo>
                    <a:pt x="313" y="1080"/>
                    <a:pt x="382" y="1060"/>
                    <a:pt x="451" y="1022"/>
                  </a:cubicBezTo>
                  <a:cubicBezTo>
                    <a:pt x="702" y="897"/>
                    <a:pt x="877" y="596"/>
                    <a:pt x="877" y="320"/>
                  </a:cubicBezTo>
                  <a:cubicBezTo>
                    <a:pt x="877" y="113"/>
                    <a:pt x="770" y="0"/>
                    <a:pt x="6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08350" lIns="108350" spcFirstLastPara="1" rIns="108350" wrap="square" tIns="1083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t/>
              </a:r>
              <a:endPara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" name="Google Shape;441;p5"/>
            <p:cNvSpPr/>
            <p:nvPr/>
          </p:nvSpPr>
          <p:spPr>
            <a:xfrm>
              <a:off x="5018950" y="147990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0"/>
                  </a:moveTo>
                  <a:cubicBezTo>
                    <a:pt x="568" y="0"/>
                    <a:pt x="509" y="18"/>
                    <a:pt x="451" y="54"/>
                  </a:cubicBezTo>
                  <a:cubicBezTo>
                    <a:pt x="226" y="179"/>
                    <a:pt x="25" y="505"/>
                    <a:pt x="0" y="780"/>
                  </a:cubicBezTo>
                  <a:cubicBezTo>
                    <a:pt x="0" y="977"/>
                    <a:pt x="102" y="1084"/>
                    <a:pt x="251" y="1084"/>
                  </a:cubicBezTo>
                  <a:cubicBezTo>
                    <a:pt x="312" y="1084"/>
                    <a:pt x="379" y="1067"/>
                    <a:pt x="451" y="1031"/>
                  </a:cubicBezTo>
                  <a:cubicBezTo>
                    <a:pt x="702" y="906"/>
                    <a:pt x="877" y="580"/>
                    <a:pt x="877" y="304"/>
                  </a:cubicBezTo>
                  <a:cubicBezTo>
                    <a:pt x="877" y="108"/>
                    <a:pt x="763" y="0"/>
                    <a:pt x="6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08350" lIns="108350" spcFirstLastPara="1" rIns="108350" wrap="square" tIns="1083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t/>
              </a:r>
              <a:endPara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" name="Google Shape;442;p5"/>
            <p:cNvSpPr/>
            <p:nvPr/>
          </p:nvSpPr>
          <p:spPr>
            <a:xfrm>
              <a:off x="5114800" y="1203450"/>
              <a:ext cx="21325" cy="26750"/>
            </a:xfrm>
            <a:custGeom>
              <a:rect b="b" l="l" r="r" t="t"/>
              <a:pathLst>
                <a:path extrusionOk="0" h="1070" w="853">
                  <a:moveTo>
                    <a:pt x="622" y="1"/>
                  </a:moveTo>
                  <a:cubicBezTo>
                    <a:pt x="563" y="1"/>
                    <a:pt x="496" y="20"/>
                    <a:pt x="427" y="59"/>
                  </a:cubicBezTo>
                  <a:cubicBezTo>
                    <a:pt x="201" y="184"/>
                    <a:pt x="26" y="485"/>
                    <a:pt x="1" y="761"/>
                  </a:cubicBezTo>
                  <a:cubicBezTo>
                    <a:pt x="1" y="969"/>
                    <a:pt x="85" y="1069"/>
                    <a:pt x="220" y="1069"/>
                  </a:cubicBezTo>
                  <a:cubicBezTo>
                    <a:pt x="280" y="1069"/>
                    <a:pt x="350" y="1050"/>
                    <a:pt x="427" y="1011"/>
                  </a:cubicBezTo>
                  <a:cubicBezTo>
                    <a:pt x="677" y="886"/>
                    <a:pt x="853" y="585"/>
                    <a:pt x="853" y="310"/>
                  </a:cubicBezTo>
                  <a:cubicBezTo>
                    <a:pt x="853" y="101"/>
                    <a:pt x="756" y="1"/>
                    <a:pt x="6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08350" lIns="108350" spcFirstLastPara="1" rIns="108350" wrap="square" tIns="1083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t/>
              </a:r>
              <a:endPara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" name="Google Shape;443;p5"/>
            <p:cNvSpPr/>
            <p:nvPr/>
          </p:nvSpPr>
          <p:spPr>
            <a:xfrm>
              <a:off x="5210675" y="1147800"/>
              <a:ext cx="21950" cy="27150"/>
            </a:xfrm>
            <a:custGeom>
              <a:rect b="b" l="l" r="r" t="t"/>
              <a:pathLst>
                <a:path extrusionOk="0" h="1086" w="878">
                  <a:moveTo>
                    <a:pt x="635" y="1"/>
                  </a:moveTo>
                  <a:cubicBezTo>
                    <a:pt x="579" y="1"/>
                    <a:pt x="516" y="18"/>
                    <a:pt x="451" y="54"/>
                  </a:cubicBezTo>
                  <a:cubicBezTo>
                    <a:pt x="226" y="180"/>
                    <a:pt x="0" y="480"/>
                    <a:pt x="0" y="781"/>
                  </a:cubicBezTo>
                  <a:cubicBezTo>
                    <a:pt x="0" y="978"/>
                    <a:pt x="115" y="1085"/>
                    <a:pt x="263" y="1085"/>
                  </a:cubicBezTo>
                  <a:cubicBezTo>
                    <a:pt x="322" y="1085"/>
                    <a:pt x="387" y="1068"/>
                    <a:pt x="451" y="1032"/>
                  </a:cubicBezTo>
                  <a:cubicBezTo>
                    <a:pt x="702" y="906"/>
                    <a:pt x="878" y="581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08350" lIns="108350" spcFirstLastPara="1" rIns="108350" wrap="square" tIns="1083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t/>
              </a:r>
              <a:endPara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" name="Google Shape;444;p5"/>
            <p:cNvSpPr/>
            <p:nvPr/>
          </p:nvSpPr>
          <p:spPr>
            <a:xfrm>
              <a:off x="5307150" y="1092050"/>
              <a:ext cx="21975" cy="27125"/>
            </a:xfrm>
            <a:custGeom>
              <a:rect b="b" l="l" r="r" t="t"/>
              <a:pathLst>
                <a:path extrusionOk="0" h="1085" w="879">
                  <a:moveTo>
                    <a:pt x="625" y="0"/>
                  </a:moveTo>
                  <a:cubicBezTo>
                    <a:pt x="569" y="0"/>
                    <a:pt x="510" y="18"/>
                    <a:pt x="452" y="54"/>
                  </a:cubicBezTo>
                  <a:cubicBezTo>
                    <a:pt x="227" y="179"/>
                    <a:pt x="26" y="530"/>
                    <a:pt x="1" y="781"/>
                  </a:cubicBezTo>
                  <a:cubicBezTo>
                    <a:pt x="1" y="977"/>
                    <a:pt x="116" y="1085"/>
                    <a:pt x="263" y="1085"/>
                  </a:cubicBezTo>
                  <a:cubicBezTo>
                    <a:pt x="323" y="1085"/>
                    <a:pt x="387" y="1067"/>
                    <a:pt x="452" y="1031"/>
                  </a:cubicBezTo>
                  <a:cubicBezTo>
                    <a:pt x="678" y="906"/>
                    <a:pt x="878" y="580"/>
                    <a:pt x="878" y="304"/>
                  </a:cubicBezTo>
                  <a:cubicBezTo>
                    <a:pt x="878" y="108"/>
                    <a:pt x="763" y="0"/>
                    <a:pt x="6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08350" lIns="108350" spcFirstLastPara="1" rIns="108350" wrap="square" tIns="1083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t/>
              </a:r>
              <a:endPara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" name="Google Shape;445;p5"/>
            <p:cNvSpPr/>
            <p:nvPr/>
          </p:nvSpPr>
          <p:spPr>
            <a:xfrm>
              <a:off x="5115425" y="131385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16" y="1"/>
                  </a:moveTo>
                  <a:cubicBezTo>
                    <a:pt x="556" y="1"/>
                    <a:pt x="492" y="18"/>
                    <a:pt x="427" y="54"/>
                  </a:cubicBezTo>
                  <a:cubicBezTo>
                    <a:pt x="176" y="179"/>
                    <a:pt x="1" y="480"/>
                    <a:pt x="1" y="781"/>
                  </a:cubicBezTo>
                  <a:cubicBezTo>
                    <a:pt x="1" y="977"/>
                    <a:pt x="90" y="1085"/>
                    <a:pt x="232" y="1085"/>
                  </a:cubicBezTo>
                  <a:cubicBezTo>
                    <a:pt x="289" y="1085"/>
                    <a:pt x="355" y="1067"/>
                    <a:pt x="427" y="1031"/>
                  </a:cubicBezTo>
                  <a:cubicBezTo>
                    <a:pt x="677" y="906"/>
                    <a:pt x="878" y="580"/>
                    <a:pt x="878" y="305"/>
                  </a:cubicBezTo>
                  <a:cubicBezTo>
                    <a:pt x="878" y="108"/>
                    <a:pt x="763" y="1"/>
                    <a:pt x="6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08350" lIns="108350" spcFirstLastPara="1" rIns="108350" wrap="square" tIns="1083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t/>
              </a:r>
              <a:endPara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" name="Google Shape;446;p5"/>
            <p:cNvSpPr/>
            <p:nvPr/>
          </p:nvSpPr>
          <p:spPr>
            <a:xfrm>
              <a:off x="5115425" y="1424125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16" y="1"/>
                  </a:moveTo>
                  <a:cubicBezTo>
                    <a:pt x="556" y="1"/>
                    <a:pt x="492" y="18"/>
                    <a:pt x="427" y="54"/>
                  </a:cubicBezTo>
                  <a:cubicBezTo>
                    <a:pt x="226" y="179"/>
                    <a:pt x="26" y="530"/>
                    <a:pt x="1" y="781"/>
                  </a:cubicBezTo>
                  <a:cubicBezTo>
                    <a:pt x="1" y="977"/>
                    <a:pt x="90" y="1085"/>
                    <a:pt x="232" y="1085"/>
                  </a:cubicBezTo>
                  <a:cubicBezTo>
                    <a:pt x="289" y="1085"/>
                    <a:pt x="355" y="1067"/>
                    <a:pt x="427" y="1031"/>
                  </a:cubicBezTo>
                  <a:cubicBezTo>
                    <a:pt x="677" y="906"/>
                    <a:pt x="878" y="580"/>
                    <a:pt x="878" y="305"/>
                  </a:cubicBezTo>
                  <a:cubicBezTo>
                    <a:pt x="878" y="108"/>
                    <a:pt x="763" y="1"/>
                    <a:pt x="6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08350" lIns="108350" spcFirstLastPara="1" rIns="108350" wrap="square" tIns="1083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t/>
              </a:r>
              <a:endPara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" name="Google Shape;447;p5"/>
            <p:cNvSpPr/>
            <p:nvPr/>
          </p:nvSpPr>
          <p:spPr>
            <a:xfrm>
              <a:off x="5211300" y="1258100"/>
              <a:ext cx="22575" cy="27125"/>
            </a:xfrm>
            <a:custGeom>
              <a:rect b="b" l="l" r="r" t="t"/>
              <a:pathLst>
                <a:path extrusionOk="0" h="1085" w="903">
                  <a:moveTo>
                    <a:pt x="640" y="0"/>
                  </a:moveTo>
                  <a:cubicBezTo>
                    <a:pt x="581" y="0"/>
                    <a:pt x="516" y="17"/>
                    <a:pt x="452" y="53"/>
                  </a:cubicBezTo>
                  <a:cubicBezTo>
                    <a:pt x="201" y="179"/>
                    <a:pt x="0" y="530"/>
                    <a:pt x="25" y="780"/>
                  </a:cubicBezTo>
                  <a:cubicBezTo>
                    <a:pt x="25" y="977"/>
                    <a:pt x="115" y="1084"/>
                    <a:pt x="257" y="1084"/>
                  </a:cubicBezTo>
                  <a:cubicBezTo>
                    <a:pt x="314" y="1084"/>
                    <a:pt x="380" y="1067"/>
                    <a:pt x="452" y="1031"/>
                  </a:cubicBezTo>
                  <a:cubicBezTo>
                    <a:pt x="702" y="905"/>
                    <a:pt x="903" y="580"/>
                    <a:pt x="903" y="304"/>
                  </a:cubicBezTo>
                  <a:cubicBezTo>
                    <a:pt x="903" y="107"/>
                    <a:pt x="788" y="0"/>
                    <a:pt x="6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08350" lIns="108350" spcFirstLastPara="1" rIns="108350" wrap="square" tIns="1083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t/>
              </a:r>
              <a:endPara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" name="Google Shape;448;p5"/>
            <p:cNvSpPr/>
            <p:nvPr/>
          </p:nvSpPr>
          <p:spPr>
            <a:xfrm>
              <a:off x="5307150" y="1202325"/>
              <a:ext cx="21975" cy="27125"/>
            </a:xfrm>
            <a:custGeom>
              <a:rect b="b" l="l" r="r" t="t"/>
              <a:pathLst>
                <a:path extrusionOk="0" h="1085" w="879">
                  <a:moveTo>
                    <a:pt x="625" y="0"/>
                  </a:moveTo>
                  <a:cubicBezTo>
                    <a:pt x="569" y="0"/>
                    <a:pt x="510" y="18"/>
                    <a:pt x="452" y="54"/>
                  </a:cubicBezTo>
                  <a:cubicBezTo>
                    <a:pt x="227" y="179"/>
                    <a:pt x="26" y="530"/>
                    <a:pt x="1" y="781"/>
                  </a:cubicBezTo>
                  <a:cubicBezTo>
                    <a:pt x="1" y="977"/>
                    <a:pt x="116" y="1085"/>
                    <a:pt x="263" y="1085"/>
                  </a:cubicBezTo>
                  <a:cubicBezTo>
                    <a:pt x="323" y="1085"/>
                    <a:pt x="387" y="1067"/>
                    <a:pt x="452" y="1031"/>
                  </a:cubicBezTo>
                  <a:cubicBezTo>
                    <a:pt x="678" y="906"/>
                    <a:pt x="878" y="605"/>
                    <a:pt x="878" y="304"/>
                  </a:cubicBezTo>
                  <a:cubicBezTo>
                    <a:pt x="878" y="108"/>
                    <a:pt x="763" y="0"/>
                    <a:pt x="6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08350" lIns="108350" spcFirstLastPara="1" rIns="108350" wrap="square" tIns="1083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t/>
              </a:r>
              <a:endPara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" name="Google Shape;449;p5"/>
            <p:cNvSpPr/>
            <p:nvPr/>
          </p:nvSpPr>
          <p:spPr>
            <a:xfrm>
              <a:off x="5307800" y="1313100"/>
              <a:ext cx="21950" cy="26750"/>
            </a:xfrm>
            <a:custGeom>
              <a:rect b="b" l="l" r="r" t="t"/>
              <a:pathLst>
                <a:path extrusionOk="0" h="1070" w="878">
                  <a:moveTo>
                    <a:pt x="647" y="1"/>
                  </a:moveTo>
                  <a:cubicBezTo>
                    <a:pt x="587" y="1"/>
                    <a:pt x="520" y="20"/>
                    <a:pt x="451" y="59"/>
                  </a:cubicBezTo>
                  <a:cubicBezTo>
                    <a:pt x="201" y="184"/>
                    <a:pt x="0" y="510"/>
                    <a:pt x="0" y="761"/>
                  </a:cubicBezTo>
                  <a:cubicBezTo>
                    <a:pt x="0" y="969"/>
                    <a:pt x="108" y="1069"/>
                    <a:pt x="250" y="1069"/>
                  </a:cubicBezTo>
                  <a:cubicBezTo>
                    <a:pt x="313" y="1069"/>
                    <a:pt x="382" y="1050"/>
                    <a:pt x="451" y="1011"/>
                  </a:cubicBezTo>
                  <a:cubicBezTo>
                    <a:pt x="702" y="886"/>
                    <a:pt x="877" y="585"/>
                    <a:pt x="877" y="310"/>
                  </a:cubicBezTo>
                  <a:cubicBezTo>
                    <a:pt x="877" y="101"/>
                    <a:pt x="781" y="1"/>
                    <a:pt x="6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08350" lIns="108350" spcFirstLastPara="1" rIns="108350" wrap="square" tIns="1083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t/>
              </a:r>
              <a:endPara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" name="Google Shape;450;p5"/>
            <p:cNvSpPr/>
            <p:nvPr/>
          </p:nvSpPr>
          <p:spPr>
            <a:xfrm>
              <a:off x="5211300" y="1368375"/>
              <a:ext cx="22575" cy="27125"/>
            </a:xfrm>
            <a:custGeom>
              <a:rect b="b" l="l" r="r" t="t"/>
              <a:pathLst>
                <a:path extrusionOk="0" h="1085" w="903">
                  <a:moveTo>
                    <a:pt x="640" y="0"/>
                  </a:moveTo>
                  <a:cubicBezTo>
                    <a:pt x="581" y="0"/>
                    <a:pt x="516" y="17"/>
                    <a:pt x="452" y="53"/>
                  </a:cubicBezTo>
                  <a:cubicBezTo>
                    <a:pt x="226" y="179"/>
                    <a:pt x="0" y="530"/>
                    <a:pt x="25" y="780"/>
                  </a:cubicBezTo>
                  <a:cubicBezTo>
                    <a:pt x="25" y="977"/>
                    <a:pt x="127" y="1084"/>
                    <a:pt x="268" y="1084"/>
                  </a:cubicBezTo>
                  <a:cubicBezTo>
                    <a:pt x="324" y="1084"/>
                    <a:pt x="387" y="1067"/>
                    <a:pt x="452" y="1031"/>
                  </a:cubicBezTo>
                  <a:cubicBezTo>
                    <a:pt x="702" y="906"/>
                    <a:pt x="903" y="605"/>
                    <a:pt x="903" y="304"/>
                  </a:cubicBezTo>
                  <a:cubicBezTo>
                    <a:pt x="903" y="107"/>
                    <a:pt x="788" y="0"/>
                    <a:pt x="6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08350" lIns="108350" spcFirstLastPara="1" rIns="108350" wrap="square" tIns="1083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t/>
              </a:r>
              <a:endPara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" name="Google Shape;451;p5"/>
            <p:cNvSpPr/>
            <p:nvPr/>
          </p:nvSpPr>
          <p:spPr>
            <a:xfrm>
              <a:off x="4921825" y="1642050"/>
              <a:ext cx="21950" cy="26750"/>
            </a:xfrm>
            <a:custGeom>
              <a:rect b="b" l="l" r="r" t="t"/>
              <a:pathLst>
                <a:path extrusionOk="0" h="1070" w="878">
                  <a:moveTo>
                    <a:pt x="636" y="1"/>
                  </a:moveTo>
                  <a:cubicBezTo>
                    <a:pt x="577" y="1"/>
                    <a:pt x="513" y="20"/>
                    <a:pt x="452" y="59"/>
                  </a:cubicBezTo>
                  <a:cubicBezTo>
                    <a:pt x="201" y="184"/>
                    <a:pt x="0" y="510"/>
                    <a:pt x="0" y="761"/>
                  </a:cubicBezTo>
                  <a:cubicBezTo>
                    <a:pt x="0" y="969"/>
                    <a:pt x="109" y="1069"/>
                    <a:pt x="251" y="1069"/>
                  </a:cubicBezTo>
                  <a:cubicBezTo>
                    <a:pt x="313" y="1069"/>
                    <a:pt x="382" y="1050"/>
                    <a:pt x="452" y="1011"/>
                  </a:cubicBezTo>
                  <a:cubicBezTo>
                    <a:pt x="702" y="886"/>
                    <a:pt x="878" y="585"/>
                    <a:pt x="878" y="309"/>
                  </a:cubicBezTo>
                  <a:cubicBezTo>
                    <a:pt x="878" y="101"/>
                    <a:pt x="769" y="1"/>
                    <a:pt x="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08350" lIns="108350" spcFirstLastPara="1" rIns="108350" wrap="square" tIns="1083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t/>
              </a:r>
              <a:endPara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" name="Google Shape;452;p5"/>
            <p:cNvSpPr/>
            <p:nvPr/>
          </p:nvSpPr>
          <p:spPr>
            <a:xfrm>
              <a:off x="5018325" y="1586400"/>
              <a:ext cx="21950" cy="27150"/>
            </a:xfrm>
            <a:custGeom>
              <a:rect b="b" l="l" r="r" t="t"/>
              <a:pathLst>
                <a:path extrusionOk="0" h="1086" w="878">
                  <a:moveTo>
                    <a:pt x="615" y="1"/>
                  </a:moveTo>
                  <a:cubicBezTo>
                    <a:pt x="556" y="1"/>
                    <a:pt x="491" y="18"/>
                    <a:pt x="426" y="54"/>
                  </a:cubicBezTo>
                  <a:cubicBezTo>
                    <a:pt x="175" y="180"/>
                    <a:pt x="0" y="480"/>
                    <a:pt x="0" y="781"/>
                  </a:cubicBezTo>
                  <a:cubicBezTo>
                    <a:pt x="0" y="978"/>
                    <a:pt x="89" y="1085"/>
                    <a:pt x="231" y="1085"/>
                  </a:cubicBezTo>
                  <a:cubicBezTo>
                    <a:pt x="288" y="1085"/>
                    <a:pt x="354" y="1068"/>
                    <a:pt x="426" y="1032"/>
                  </a:cubicBezTo>
                  <a:cubicBezTo>
                    <a:pt x="677" y="906"/>
                    <a:pt x="877" y="581"/>
                    <a:pt x="877" y="305"/>
                  </a:cubicBezTo>
                  <a:cubicBezTo>
                    <a:pt x="877" y="108"/>
                    <a:pt x="763" y="1"/>
                    <a:pt x="6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08350" lIns="108350" spcFirstLastPara="1" rIns="108350" wrap="square" tIns="1083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t/>
              </a:r>
              <a:endPara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" name="Google Shape;453;p5"/>
            <p:cNvSpPr/>
            <p:nvPr/>
          </p:nvSpPr>
          <p:spPr>
            <a:xfrm>
              <a:off x="5114800" y="1530650"/>
              <a:ext cx="21325" cy="27125"/>
            </a:xfrm>
            <a:custGeom>
              <a:rect b="b" l="l" r="r" t="t"/>
              <a:pathLst>
                <a:path extrusionOk="0" h="1085" w="853">
                  <a:moveTo>
                    <a:pt x="611" y="0"/>
                  </a:moveTo>
                  <a:cubicBezTo>
                    <a:pt x="554" y="0"/>
                    <a:pt x="491" y="18"/>
                    <a:pt x="427" y="54"/>
                  </a:cubicBezTo>
                  <a:cubicBezTo>
                    <a:pt x="176" y="179"/>
                    <a:pt x="1" y="530"/>
                    <a:pt x="1" y="780"/>
                  </a:cubicBezTo>
                  <a:cubicBezTo>
                    <a:pt x="1" y="977"/>
                    <a:pt x="90" y="1084"/>
                    <a:pt x="232" y="1084"/>
                  </a:cubicBezTo>
                  <a:cubicBezTo>
                    <a:pt x="289" y="1084"/>
                    <a:pt x="355" y="1067"/>
                    <a:pt x="427" y="1031"/>
                  </a:cubicBezTo>
                  <a:cubicBezTo>
                    <a:pt x="677" y="906"/>
                    <a:pt x="853" y="580"/>
                    <a:pt x="853" y="304"/>
                  </a:cubicBezTo>
                  <a:cubicBezTo>
                    <a:pt x="853" y="108"/>
                    <a:pt x="751" y="0"/>
                    <a:pt x="6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08350" lIns="108350" spcFirstLastPara="1" rIns="108350" wrap="square" tIns="1083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t/>
              </a:r>
              <a:endPara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" name="Google Shape;454;p5"/>
            <p:cNvSpPr/>
            <p:nvPr/>
          </p:nvSpPr>
          <p:spPr>
            <a:xfrm>
              <a:off x="5210050" y="1474875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1"/>
                  </a:moveTo>
                  <a:cubicBezTo>
                    <a:pt x="568" y="1"/>
                    <a:pt x="509" y="18"/>
                    <a:pt x="451" y="54"/>
                  </a:cubicBezTo>
                  <a:cubicBezTo>
                    <a:pt x="226" y="179"/>
                    <a:pt x="0" y="505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1" y="1032"/>
                  </a:cubicBezTo>
                  <a:cubicBezTo>
                    <a:pt x="677" y="906"/>
                    <a:pt x="877" y="605"/>
                    <a:pt x="877" y="305"/>
                  </a:cubicBezTo>
                  <a:cubicBezTo>
                    <a:pt x="877" y="108"/>
                    <a:pt x="763" y="1"/>
                    <a:pt x="6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08350" lIns="108350" spcFirstLastPara="1" rIns="108350" wrap="square" tIns="1083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t/>
              </a:r>
              <a:endPara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" name="Google Shape;455;p5"/>
            <p:cNvSpPr/>
            <p:nvPr/>
          </p:nvSpPr>
          <p:spPr>
            <a:xfrm>
              <a:off x="5306525" y="1419625"/>
              <a:ext cx="21975" cy="26725"/>
            </a:xfrm>
            <a:custGeom>
              <a:rect b="b" l="l" r="r" t="t"/>
              <a:pathLst>
                <a:path extrusionOk="0" h="1069" w="879">
                  <a:moveTo>
                    <a:pt x="628" y="1"/>
                  </a:moveTo>
                  <a:cubicBezTo>
                    <a:pt x="565" y="1"/>
                    <a:pt x="496" y="20"/>
                    <a:pt x="427" y="59"/>
                  </a:cubicBezTo>
                  <a:cubicBezTo>
                    <a:pt x="226" y="184"/>
                    <a:pt x="1" y="485"/>
                    <a:pt x="1" y="760"/>
                  </a:cubicBezTo>
                  <a:cubicBezTo>
                    <a:pt x="1" y="969"/>
                    <a:pt x="97" y="1069"/>
                    <a:pt x="232" y="1069"/>
                  </a:cubicBezTo>
                  <a:cubicBezTo>
                    <a:pt x="291" y="1069"/>
                    <a:pt x="358" y="1049"/>
                    <a:pt x="427" y="1011"/>
                  </a:cubicBezTo>
                  <a:cubicBezTo>
                    <a:pt x="678" y="886"/>
                    <a:pt x="878" y="585"/>
                    <a:pt x="878" y="309"/>
                  </a:cubicBezTo>
                  <a:cubicBezTo>
                    <a:pt x="878" y="101"/>
                    <a:pt x="770" y="1"/>
                    <a:pt x="6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08350" lIns="108350" spcFirstLastPara="1" rIns="108350" wrap="square" tIns="1083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t/>
              </a:r>
              <a:endPara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56" name="Google Shape;456;p5"/>
          <p:cNvGrpSpPr/>
          <p:nvPr/>
        </p:nvGrpSpPr>
        <p:grpSpPr>
          <a:xfrm>
            <a:off x="8519950" y="291166"/>
            <a:ext cx="632692" cy="1651481"/>
            <a:chOff x="4921825" y="870250"/>
            <a:chExt cx="407925" cy="798550"/>
          </a:xfrm>
        </p:grpSpPr>
        <p:sp>
          <p:nvSpPr>
            <p:cNvPr id="457" name="Google Shape;457;p5"/>
            <p:cNvSpPr/>
            <p:nvPr/>
          </p:nvSpPr>
          <p:spPr>
            <a:xfrm>
              <a:off x="4921825" y="1092675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0"/>
                  </a:moveTo>
                  <a:cubicBezTo>
                    <a:pt x="569" y="0"/>
                    <a:pt x="509" y="18"/>
                    <a:pt x="452" y="54"/>
                  </a:cubicBezTo>
                  <a:cubicBezTo>
                    <a:pt x="201" y="179"/>
                    <a:pt x="0" y="530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2" y="1031"/>
                  </a:cubicBezTo>
                  <a:cubicBezTo>
                    <a:pt x="702" y="906"/>
                    <a:pt x="878" y="580"/>
                    <a:pt x="878" y="304"/>
                  </a:cubicBezTo>
                  <a:cubicBezTo>
                    <a:pt x="878" y="108"/>
                    <a:pt x="763" y="0"/>
                    <a:pt x="6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08350" lIns="108350" spcFirstLastPara="1" rIns="108350" wrap="square" tIns="1083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t/>
              </a:r>
              <a:endPara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" name="Google Shape;458;p5"/>
            <p:cNvSpPr/>
            <p:nvPr/>
          </p:nvSpPr>
          <p:spPr>
            <a:xfrm>
              <a:off x="5018325" y="1037425"/>
              <a:ext cx="21950" cy="26725"/>
            </a:xfrm>
            <a:custGeom>
              <a:rect b="b" l="l" r="r" t="t"/>
              <a:pathLst>
                <a:path extrusionOk="0" h="1069" w="878">
                  <a:moveTo>
                    <a:pt x="627" y="0"/>
                  </a:moveTo>
                  <a:cubicBezTo>
                    <a:pt x="564" y="0"/>
                    <a:pt x="495" y="20"/>
                    <a:pt x="426" y="58"/>
                  </a:cubicBezTo>
                  <a:cubicBezTo>
                    <a:pt x="175" y="209"/>
                    <a:pt x="0" y="509"/>
                    <a:pt x="0" y="760"/>
                  </a:cubicBezTo>
                  <a:cubicBezTo>
                    <a:pt x="0" y="969"/>
                    <a:pt x="96" y="1069"/>
                    <a:pt x="231" y="1069"/>
                  </a:cubicBezTo>
                  <a:cubicBezTo>
                    <a:pt x="290" y="1069"/>
                    <a:pt x="357" y="1049"/>
                    <a:pt x="426" y="1011"/>
                  </a:cubicBezTo>
                  <a:cubicBezTo>
                    <a:pt x="677" y="885"/>
                    <a:pt x="877" y="585"/>
                    <a:pt x="877" y="309"/>
                  </a:cubicBezTo>
                  <a:cubicBezTo>
                    <a:pt x="877" y="100"/>
                    <a:pt x="769" y="0"/>
                    <a:pt x="6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08350" lIns="108350" spcFirstLastPara="1" rIns="108350" wrap="square" tIns="1083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t/>
              </a:r>
              <a:endPara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" name="Google Shape;459;p5"/>
            <p:cNvSpPr/>
            <p:nvPr/>
          </p:nvSpPr>
          <p:spPr>
            <a:xfrm>
              <a:off x="5114800" y="981775"/>
              <a:ext cx="21325" cy="26900"/>
            </a:xfrm>
            <a:custGeom>
              <a:rect b="b" l="l" r="r" t="t"/>
              <a:pathLst>
                <a:path extrusionOk="0" h="1076" w="853">
                  <a:moveTo>
                    <a:pt x="611" y="0"/>
                  </a:moveTo>
                  <a:cubicBezTo>
                    <a:pt x="554" y="0"/>
                    <a:pt x="491" y="18"/>
                    <a:pt x="427" y="54"/>
                  </a:cubicBezTo>
                  <a:cubicBezTo>
                    <a:pt x="176" y="204"/>
                    <a:pt x="1" y="530"/>
                    <a:pt x="1" y="780"/>
                  </a:cubicBezTo>
                  <a:cubicBezTo>
                    <a:pt x="1" y="969"/>
                    <a:pt x="95" y="1076"/>
                    <a:pt x="227" y="1076"/>
                  </a:cubicBezTo>
                  <a:cubicBezTo>
                    <a:pt x="287" y="1076"/>
                    <a:pt x="356" y="1053"/>
                    <a:pt x="427" y="1006"/>
                  </a:cubicBezTo>
                  <a:cubicBezTo>
                    <a:pt x="677" y="906"/>
                    <a:pt x="853" y="580"/>
                    <a:pt x="853" y="304"/>
                  </a:cubicBezTo>
                  <a:cubicBezTo>
                    <a:pt x="853" y="108"/>
                    <a:pt x="751" y="0"/>
                    <a:pt x="6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08350" lIns="108350" spcFirstLastPara="1" rIns="108350" wrap="square" tIns="1083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t/>
              </a:r>
              <a:endPara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" name="Google Shape;460;p5"/>
            <p:cNvSpPr/>
            <p:nvPr/>
          </p:nvSpPr>
          <p:spPr>
            <a:xfrm>
              <a:off x="5210050" y="92600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1"/>
                  </a:moveTo>
                  <a:cubicBezTo>
                    <a:pt x="568" y="1"/>
                    <a:pt x="509" y="18"/>
                    <a:pt x="451" y="54"/>
                  </a:cubicBezTo>
                  <a:cubicBezTo>
                    <a:pt x="226" y="204"/>
                    <a:pt x="0" y="505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1" y="1032"/>
                  </a:cubicBezTo>
                  <a:cubicBezTo>
                    <a:pt x="677" y="906"/>
                    <a:pt x="877" y="580"/>
                    <a:pt x="877" y="305"/>
                  </a:cubicBezTo>
                  <a:cubicBezTo>
                    <a:pt x="877" y="108"/>
                    <a:pt x="763" y="1"/>
                    <a:pt x="6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08350" lIns="108350" spcFirstLastPara="1" rIns="108350" wrap="square" tIns="1083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t/>
              </a:r>
              <a:endPara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" name="Google Shape;461;p5"/>
            <p:cNvSpPr/>
            <p:nvPr/>
          </p:nvSpPr>
          <p:spPr>
            <a:xfrm>
              <a:off x="5306525" y="870250"/>
              <a:ext cx="21975" cy="27125"/>
            </a:xfrm>
            <a:custGeom>
              <a:rect b="b" l="l" r="r" t="t"/>
              <a:pathLst>
                <a:path extrusionOk="0" h="1085" w="879">
                  <a:moveTo>
                    <a:pt x="616" y="0"/>
                  </a:moveTo>
                  <a:cubicBezTo>
                    <a:pt x="556" y="0"/>
                    <a:pt x="492" y="18"/>
                    <a:pt x="427" y="53"/>
                  </a:cubicBezTo>
                  <a:cubicBezTo>
                    <a:pt x="226" y="229"/>
                    <a:pt x="1" y="505"/>
                    <a:pt x="1" y="780"/>
                  </a:cubicBezTo>
                  <a:cubicBezTo>
                    <a:pt x="1" y="977"/>
                    <a:pt x="103" y="1084"/>
                    <a:pt x="243" y="1084"/>
                  </a:cubicBezTo>
                  <a:cubicBezTo>
                    <a:pt x="300" y="1084"/>
                    <a:pt x="362" y="1067"/>
                    <a:pt x="427" y="1031"/>
                  </a:cubicBezTo>
                  <a:cubicBezTo>
                    <a:pt x="678" y="906"/>
                    <a:pt x="878" y="605"/>
                    <a:pt x="878" y="304"/>
                  </a:cubicBezTo>
                  <a:cubicBezTo>
                    <a:pt x="878" y="108"/>
                    <a:pt x="763" y="0"/>
                    <a:pt x="6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08350" lIns="108350" spcFirstLastPara="1" rIns="108350" wrap="square" tIns="1083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t/>
              </a:r>
              <a:endPara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" name="Google Shape;462;p5"/>
            <p:cNvSpPr/>
            <p:nvPr/>
          </p:nvSpPr>
          <p:spPr>
            <a:xfrm>
              <a:off x="4921825" y="1203450"/>
              <a:ext cx="21950" cy="26750"/>
            </a:xfrm>
            <a:custGeom>
              <a:rect b="b" l="l" r="r" t="t"/>
              <a:pathLst>
                <a:path extrusionOk="0" h="1070" w="878">
                  <a:moveTo>
                    <a:pt x="636" y="1"/>
                  </a:moveTo>
                  <a:cubicBezTo>
                    <a:pt x="577" y="1"/>
                    <a:pt x="513" y="20"/>
                    <a:pt x="452" y="59"/>
                  </a:cubicBezTo>
                  <a:cubicBezTo>
                    <a:pt x="226" y="209"/>
                    <a:pt x="25" y="510"/>
                    <a:pt x="0" y="761"/>
                  </a:cubicBezTo>
                  <a:cubicBezTo>
                    <a:pt x="0" y="969"/>
                    <a:pt x="109" y="1069"/>
                    <a:pt x="251" y="1069"/>
                  </a:cubicBezTo>
                  <a:cubicBezTo>
                    <a:pt x="313" y="1069"/>
                    <a:pt x="382" y="1050"/>
                    <a:pt x="452" y="1011"/>
                  </a:cubicBezTo>
                  <a:cubicBezTo>
                    <a:pt x="702" y="886"/>
                    <a:pt x="878" y="585"/>
                    <a:pt x="878" y="310"/>
                  </a:cubicBezTo>
                  <a:cubicBezTo>
                    <a:pt x="878" y="101"/>
                    <a:pt x="769" y="1"/>
                    <a:pt x="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08350" lIns="108350" spcFirstLastPara="1" rIns="108350" wrap="square" tIns="1083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t/>
              </a:r>
              <a:endPara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" name="Google Shape;463;p5"/>
            <p:cNvSpPr/>
            <p:nvPr/>
          </p:nvSpPr>
          <p:spPr>
            <a:xfrm>
              <a:off x="4922450" y="131385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35" y="1"/>
                  </a:moveTo>
                  <a:cubicBezTo>
                    <a:pt x="579" y="1"/>
                    <a:pt x="516" y="18"/>
                    <a:pt x="452" y="54"/>
                  </a:cubicBezTo>
                  <a:cubicBezTo>
                    <a:pt x="201" y="204"/>
                    <a:pt x="0" y="530"/>
                    <a:pt x="0" y="781"/>
                  </a:cubicBezTo>
                  <a:cubicBezTo>
                    <a:pt x="0" y="977"/>
                    <a:pt x="102" y="1085"/>
                    <a:pt x="252" y="1085"/>
                  </a:cubicBezTo>
                  <a:cubicBezTo>
                    <a:pt x="312" y="1085"/>
                    <a:pt x="380" y="1067"/>
                    <a:pt x="452" y="1031"/>
                  </a:cubicBezTo>
                  <a:cubicBezTo>
                    <a:pt x="702" y="906"/>
                    <a:pt x="878" y="580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08350" lIns="108350" spcFirstLastPara="1" rIns="108350" wrap="square" tIns="1083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t/>
              </a:r>
              <a:endPara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" name="Google Shape;464;p5"/>
            <p:cNvSpPr/>
            <p:nvPr/>
          </p:nvSpPr>
          <p:spPr>
            <a:xfrm>
              <a:off x="4922450" y="142475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35" y="1"/>
                  </a:moveTo>
                  <a:cubicBezTo>
                    <a:pt x="579" y="1"/>
                    <a:pt x="516" y="18"/>
                    <a:pt x="452" y="54"/>
                  </a:cubicBezTo>
                  <a:cubicBezTo>
                    <a:pt x="226" y="179"/>
                    <a:pt x="51" y="505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2" y="1032"/>
                  </a:cubicBezTo>
                  <a:cubicBezTo>
                    <a:pt x="702" y="906"/>
                    <a:pt x="878" y="605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08350" lIns="108350" spcFirstLastPara="1" rIns="108350" wrap="square" tIns="1083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t/>
              </a:r>
              <a:endPara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" name="Google Shape;465;p5"/>
            <p:cNvSpPr/>
            <p:nvPr/>
          </p:nvSpPr>
          <p:spPr>
            <a:xfrm>
              <a:off x="4923700" y="1535550"/>
              <a:ext cx="21325" cy="26725"/>
            </a:xfrm>
            <a:custGeom>
              <a:rect b="b" l="l" r="r" t="t"/>
              <a:pathLst>
                <a:path extrusionOk="0" h="1069" w="853">
                  <a:moveTo>
                    <a:pt x="622" y="0"/>
                  </a:moveTo>
                  <a:cubicBezTo>
                    <a:pt x="563" y="0"/>
                    <a:pt x="496" y="20"/>
                    <a:pt x="427" y="58"/>
                  </a:cubicBezTo>
                  <a:cubicBezTo>
                    <a:pt x="176" y="183"/>
                    <a:pt x="1" y="484"/>
                    <a:pt x="1" y="760"/>
                  </a:cubicBezTo>
                  <a:cubicBezTo>
                    <a:pt x="1" y="968"/>
                    <a:pt x="97" y="1069"/>
                    <a:pt x="231" y="1069"/>
                  </a:cubicBezTo>
                  <a:cubicBezTo>
                    <a:pt x="291" y="1069"/>
                    <a:pt x="357" y="1049"/>
                    <a:pt x="427" y="1011"/>
                  </a:cubicBezTo>
                  <a:cubicBezTo>
                    <a:pt x="677" y="885"/>
                    <a:pt x="853" y="584"/>
                    <a:pt x="853" y="309"/>
                  </a:cubicBezTo>
                  <a:cubicBezTo>
                    <a:pt x="853" y="100"/>
                    <a:pt x="756" y="0"/>
                    <a:pt x="6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08350" lIns="108350" spcFirstLastPara="1" rIns="108350" wrap="square" tIns="1083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t/>
              </a:r>
              <a:endPara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" name="Google Shape;466;p5"/>
            <p:cNvSpPr/>
            <p:nvPr/>
          </p:nvSpPr>
          <p:spPr>
            <a:xfrm>
              <a:off x="5018325" y="1147800"/>
              <a:ext cx="21950" cy="27150"/>
            </a:xfrm>
            <a:custGeom>
              <a:rect b="b" l="l" r="r" t="t"/>
              <a:pathLst>
                <a:path extrusionOk="0" h="1086" w="878">
                  <a:moveTo>
                    <a:pt x="615" y="1"/>
                  </a:moveTo>
                  <a:cubicBezTo>
                    <a:pt x="556" y="1"/>
                    <a:pt x="491" y="18"/>
                    <a:pt x="426" y="54"/>
                  </a:cubicBezTo>
                  <a:cubicBezTo>
                    <a:pt x="201" y="205"/>
                    <a:pt x="0" y="480"/>
                    <a:pt x="0" y="781"/>
                  </a:cubicBezTo>
                  <a:cubicBezTo>
                    <a:pt x="0" y="978"/>
                    <a:pt x="102" y="1085"/>
                    <a:pt x="242" y="1085"/>
                  </a:cubicBezTo>
                  <a:cubicBezTo>
                    <a:pt x="299" y="1085"/>
                    <a:pt x="361" y="1068"/>
                    <a:pt x="426" y="1032"/>
                  </a:cubicBezTo>
                  <a:cubicBezTo>
                    <a:pt x="677" y="906"/>
                    <a:pt x="877" y="581"/>
                    <a:pt x="877" y="305"/>
                  </a:cubicBezTo>
                  <a:cubicBezTo>
                    <a:pt x="877" y="108"/>
                    <a:pt x="763" y="1"/>
                    <a:pt x="6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08350" lIns="108350" spcFirstLastPara="1" rIns="108350" wrap="square" tIns="1083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t/>
              </a:r>
              <a:endPara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" name="Google Shape;467;p5"/>
            <p:cNvSpPr/>
            <p:nvPr/>
          </p:nvSpPr>
          <p:spPr>
            <a:xfrm>
              <a:off x="5114800" y="1092050"/>
              <a:ext cx="21325" cy="27125"/>
            </a:xfrm>
            <a:custGeom>
              <a:rect b="b" l="l" r="r" t="t"/>
              <a:pathLst>
                <a:path extrusionOk="0" h="1085" w="853">
                  <a:moveTo>
                    <a:pt x="611" y="0"/>
                  </a:moveTo>
                  <a:cubicBezTo>
                    <a:pt x="554" y="0"/>
                    <a:pt x="491" y="18"/>
                    <a:pt x="427" y="54"/>
                  </a:cubicBezTo>
                  <a:cubicBezTo>
                    <a:pt x="201" y="204"/>
                    <a:pt x="1" y="530"/>
                    <a:pt x="1" y="781"/>
                  </a:cubicBezTo>
                  <a:cubicBezTo>
                    <a:pt x="1" y="977"/>
                    <a:pt x="103" y="1085"/>
                    <a:pt x="243" y="1085"/>
                  </a:cubicBezTo>
                  <a:cubicBezTo>
                    <a:pt x="299" y="1085"/>
                    <a:pt x="362" y="1067"/>
                    <a:pt x="427" y="1031"/>
                  </a:cubicBezTo>
                  <a:cubicBezTo>
                    <a:pt x="677" y="906"/>
                    <a:pt x="853" y="580"/>
                    <a:pt x="853" y="304"/>
                  </a:cubicBezTo>
                  <a:cubicBezTo>
                    <a:pt x="853" y="108"/>
                    <a:pt x="751" y="0"/>
                    <a:pt x="6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08350" lIns="108350" spcFirstLastPara="1" rIns="108350" wrap="square" tIns="1083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t/>
              </a:r>
              <a:endPara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" name="Google Shape;468;p5"/>
            <p:cNvSpPr/>
            <p:nvPr/>
          </p:nvSpPr>
          <p:spPr>
            <a:xfrm>
              <a:off x="5210675" y="1036275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35" y="1"/>
                  </a:moveTo>
                  <a:cubicBezTo>
                    <a:pt x="579" y="1"/>
                    <a:pt x="516" y="18"/>
                    <a:pt x="451" y="54"/>
                  </a:cubicBezTo>
                  <a:cubicBezTo>
                    <a:pt x="201" y="230"/>
                    <a:pt x="0" y="530"/>
                    <a:pt x="0" y="781"/>
                  </a:cubicBezTo>
                  <a:cubicBezTo>
                    <a:pt x="0" y="978"/>
                    <a:pt x="115" y="1085"/>
                    <a:pt x="263" y="1085"/>
                  </a:cubicBezTo>
                  <a:cubicBezTo>
                    <a:pt x="322" y="1085"/>
                    <a:pt x="387" y="1068"/>
                    <a:pt x="451" y="1032"/>
                  </a:cubicBezTo>
                  <a:cubicBezTo>
                    <a:pt x="702" y="906"/>
                    <a:pt x="878" y="580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08350" lIns="108350" spcFirstLastPara="1" rIns="108350" wrap="square" tIns="1083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t/>
              </a:r>
              <a:endPara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" name="Google Shape;469;p5"/>
            <p:cNvSpPr/>
            <p:nvPr/>
          </p:nvSpPr>
          <p:spPr>
            <a:xfrm>
              <a:off x="5307150" y="981775"/>
              <a:ext cx="21975" cy="26900"/>
            </a:xfrm>
            <a:custGeom>
              <a:rect b="b" l="l" r="r" t="t"/>
              <a:pathLst>
                <a:path extrusionOk="0" h="1076" w="879">
                  <a:moveTo>
                    <a:pt x="625" y="0"/>
                  </a:moveTo>
                  <a:cubicBezTo>
                    <a:pt x="569" y="0"/>
                    <a:pt x="510" y="18"/>
                    <a:pt x="452" y="54"/>
                  </a:cubicBezTo>
                  <a:cubicBezTo>
                    <a:pt x="201" y="179"/>
                    <a:pt x="1" y="480"/>
                    <a:pt x="1" y="780"/>
                  </a:cubicBezTo>
                  <a:cubicBezTo>
                    <a:pt x="1" y="969"/>
                    <a:pt x="107" y="1076"/>
                    <a:pt x="246" y="1076"/>
                  </a:cubicBezTo>
                  <a:cubicBezTo>
                    <a:pt x="310" y="1076"/>
                    <a:pt x="381" y="1053"/>
                    <a:pt x="452" y="1006"/>
                  </a:cubicBezTo>
                  <a:cubicBezTo>
                    <a:pt x="678" y="906"/>
                    <a:pt x="878" y="580"/>
                    <a:pt x="878" y="304"/>
                  </a:cubicBezTo>
                  <a:cubicBezTo>
                    <a:pt x="878" y="108"/>
                    <a:pt x="763" y="0"/>
                    <a:pt x="6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08350" lIns="108350" spcFirstLastPara="1" rIns="108350" wrap="square" tIns="1083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t/>
              </a:r>
              <a:endPara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" name="Google Shape;470;p5"/>
            <p:cNvSpPr/>
            <p:nvPr/>
          </p:nvSpPr>
          <p:spPr>
            <a:xfrm>
              <a:off x="5018950" y="125810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0"/>
                  </a:moveTo>
                  <a:cubicBezTo>
                    <a:pt x="568" y="0"/>
                    <a:pt x="509" y="17"/>
                    <a:pt x="451" y="53"/>
                  </a:cubicBezTo>
                  <a:cubicBezTo>
                    <a:pt x="176" y="204"/>
                    <a:pt x="0" y="504"/>
                    <a:pt x="0" y="780"/>
                  </a:cubicBezTo>
                  <a:cubicBezTo>
                    <a:pt x="0" y="977"/>
                    <a:pt x="115" y="1084"/>
                    <a:pt x="262" y="1084"/>
                  </a:cubicBezTo>
                  <a:cubicBezTo>
                    <a:pt x="322" y="1084"/>
                    <a:pt x="387" y="1067"/>
                    <a:pt x="451" y="1031"/>
                  </a:cubicBezTo>
                  <a:cubicBezTo>
                    <a:pt x="702" y="905"/>
                    <a:pt x="877" y="580"/>
                    <a:pt x="877" y="304"/>
                  </a:cubicBezTo>
                  <a:cubicBezTo>
                    <a:pt x="877" y="107"/>
                    <a:pt x="763" y="0"/>
                    <a:pt x="6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08350" lIns="108350" spcFirstLastPara="1" rIns="108350" wrap="square" tIns="1083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t/>
              </a:r>
              <a:endPara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" name="Google Shape;471;p5"/>
            <p:cNvSpPr/>
            <p:nvPr/>
          </p:nvSpPr>
          <p:spPr>
            <a:xfrm>
              <a:off x="5018950" y="1369225"/>
              <a:ext cx="21950" cy="27000"/>
            </a:xfrm>
            <a:custGeom>
              <a:rect b="b" l="l" r="r" t="t"/>
              <a:pathLst>
                <a:path extrusionOk="0" h="1080" w="878">
                  <a:moveTo>
                    <a:pt x="637" y="0"/>
                  </a:moveTo>
                  <a:cubicBezTo>
                    <a:pt x="578" y="0"/>
                    <a:pt x="513" y="23"/>
                    <a:pt x="451" y="70"/>
                  </a:cubicBezTo>
                  <a:cubicBezTo>
                    <a:pt x="176" y="195"/>
                    <a:pt x="0" y="496"/>
                    <a:pt x="0" y="771"/>
                  </a:cubicBezTo>
                  <a:cubicBezTo>
                    <a:pt x="0" y="980"/>
                    <a:pt x="109" y="1080"/>
                    <a:pt x="250" y="1080"/>
                  </a:cubicBezTo>
                  <a:cubicBezTo>
                    <a:pt x="313" y="1080"/>
                    <a:pt x="382" y="1060"/>
                    <a:pt x="451" y="1022"/>
                  </a:cubicBezTo>
                  <a:cubicBezTo>
                    <a:pt x="702" y="897"/>
                    <a:pt x="877" y="596"/>
                    <a:pt x="877" y="320"/>
                  </a:cubicBezTo>
                  <a:cubicBezTo>
                    <a:pt x="877" y="113"/>
                    <a:pt x="770" y="0"/>
                    <a:pt x="6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08350" lIns="108350" spcFirstLastPara="1" rIns="108350" wrap="square" tIns="1083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t/>
              </a:r>
              <a:endPara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" name="Google Shape;472;p5"/>
            <p:cNvSpPr/>
            <p:nvPr/>
          </p:nvSpPr>
          <p:spPr>
            <a:xfrm>
              <a:off x="5018950" y="147990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0"/>
                  </a:moveTo>
                  <a:cubicBezTo>
                    <a:pt x="568" y="0"/>
                    <a:pt x="509" y="18"/>
                    <a:pt x="451" y="54"/>
                  </a:cubicBezTo>
                  <a:cubicBezTo>
                    <a:pt x="226" y="179"/>
                    <a:pt x="25" y="505"/>
                    <a:pt x="0" y="780"/>
                  </a:cubicBezTo>
                  <a:cubicBezTo>
                    <a:pt x="0" y="977"/>
                    <a:pt x="102" y="1084"/>
                    <a:pt x="251" y="1084"/>
                  </a:cubicBezTo>
                  <a:cubicBezTo>
                    <a:pt x="312" y="1084"/>
                    <a:pt x="379" y="1067"/>
                    <a:pt x="451" y="1031"/>
                  </a:cubicBezTo>
                  <a:cubicBezTo>
                    <a:pt x="702" y="906"/>
                    <a:pt x="877" y="580"/>
                    <a:pt x="877" y="304"/>
                  </a:cubicBezTo>
                  <a:cubicBezTo>
                    <a:pt x="877" y="108"/>
                    <a:pt x="763" y="0"/>
                    <a:pt x="6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08350" lIns="108350" spcFirstLastPara="1" rIns="108350" wrap="square" tIns="1083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t/>
              </a:r>
              <a:endPara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" name="Google Shape;473;p5"/>
            <p:cNvSpPr/>
            <p:nvPr/>
          </p:nvSpPr>
          <p:spPr>
            <a:xfrm>
              <a:off x="5114800" y="1203450"/>
              <a:ext cx="21325" cy="26750"/>
            </a:xfrm>
            <a:custGeom>
              <a:rect b="b" l="l" r="r" t="t"/>
              <a:pathLst>
                <a:path extrusionOk="0" h="1070" w="853">
                  <a:moveTo>
                    <a:pt x="622" y="1"/>
                  </a:moveTo>
                  <a:cubicBezTo>
                    <a:pt x="563" y="1"/>
                    <a:pt x="496" y="20"/>
                    <a:pt x="427" y="59"/>
                  </a:cubicBezTo>
                  <a:cubicBezTo>
                    <a:pt x="201" y="184"/>
                    <a:pt x="26" y="485"/>
                    <a:pt x="1" y="761"/>
                  </a:cubicBezTo>
                  <a:cubicBezTo>
                    <a:pt x="1" y="969"/>
                    <a:pt x="85" y="1069"/>
                    <a:pt x="220" y="1069"/>
                  </a:cubicBezTo>
                  <a:cubicBezTo>
                    <a:pt x="280" y="1069"/>
                    <a:pt x="350" y="1050"/>
                    <a:pt x="427" y="1011"/>
                  </a:cubicBezTo>
                  <a:cubicBezTo>
                    <a:pt x="677" y="886"/>
                    <a:pt x="853" y="585"/>
                    <a:pt x="853" y="310"/>
                  </a:cubicBezTo>
                  <a:cubicBezTo>
                    <a:pt x="853" y="101"/>
                    <a:pt x="756" y="1"/>
                    <a:pt x="6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08350" lIns="108350" spcFirstLastPara="1" rIns="108350" wrap="square" tIns="1083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t/>
              </a:r>
              <a:endPara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" name="Google Shape;474;p5"/>
            <p:cNvSpPr/>
            <p:nvPr/>
          </p:nvSpPr>
          <p:spPr>
            <a:xfrm>
              <a:off x="5210675" y="1147800"/>
              <a:ext cx="21950" cy="27150"/>
            </a:xfrm>
            <a:custGeom>
              <a:rect b="b" l="l" r="r" t="t"/>
              <a:pathLst>
                <a:path extrusionOk="0" h="1086" w="878">
                  <a:moveTo>
                    <a:pt x="635" y="1"/>
                  </a:moveTo>
                  <a:cubicBezTo>
                    <a:pt x="579" y="1"/>
                    <a:pt x="516" y="18"/>
                    <a:pt x="451" y="54"/>
                  </a:cubicBezTo>
                  <a:cubicBezTo>
                    <a:pt x="226" y="180"/>
                    <a:pt x="0" y="480"/>
                    <a:pt x="0" y="781"/>
                  </a:cubicBezTo>
                  <a:cubicBezTo>
                    <a:pt x="0" y="978"/>
                    <a:pt x="115" y="1085"/>
                    <a:pt x="263" y="1085"/>
                  </a:cubicBezTo>
                  <a:cubicBezTo>
                    <a:pt x="322" y="1085"/>
                    <a:pt x="387" y="1068"/>
                    <a:pt x="451" y="1032"/>
                  </a:cubicBezTo>
                  <a:cubicBezTo>
                    <a:pt x="702" y="906"/>
                    <a:pt x="878" y="581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08350" lIns="108350" spcFirstLastPara="1" rIns="108350" wrap="square" tIns="1083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t/>
              </a:r>
              <a:endPara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" name="Google Shape;475;p5"/>
            <p:cNvSpPr/>
            <p:nvPr/>
          </p:nvSpPr>
          <p:spPr>
            <a:xfrm>
              <a:off x="5307150" y="1092050"/>
              <a:ext cx="21975" cy="27125"/>
            </a:xfrm>
            <a:custGeom>
              <a:rect b="b" l="l" r="r" t="t"/>
              <a:pathLst>
                <a:path extrusionOk="0" h="1085" w="879">
                  <a:moveTo>
                    <a:pt x="625" y="0"/>
                  </a:moveTo>
                  <a:cubicBezTo>
                    <a:pt x="569" y="0"/>
                    <a:pt x="510" y="18"/>
                    <a:pt x="452" y="54"/>
                  </a:cubicBezTo>
                  <a:cubicBezTo>
                    <a:pt x="227" y="179"/>
                    <a:pt x="26" y="530"/>
                    <a:pt x="1" y="781"/>
                  </a:cubicBezTo>
                  <a:cubicBezTo>
                    <a:pt x="1" y="977"/>
                    <a:pt x="116" y="1085"/>
                    <a:pt x="263" y="1085"/>
                  </a:cubicBezTo>
                  <a:cubicBezTo>
                    <a:pt x="323" y="1085"/>
                    <a:pt x="387" y="1067"/>
                    <a:pt x="452" y="1031"/>
                  </a:cubicBezTo>
                  <a:cubicBezTo>
                    <a:pt x="678" y="906"/>
                    <a:pt x="878" y="580"/>
                    <a:pt x="878" y="304"/>
                  </a:cubicBezTo>
                  <a:cubicBezTo>
                    <a:pt x="878" y="108"/>
                    <a:pt x="763" y="0"/>
                    <a:pt x="6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08350" lIns="108350" spcFirstLastPara="1" rIns="108350" wrap="square" tIns="1083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t/>
              </a:r>
              <a:endPara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" name="Google Shape;476;p5"/>
            <p:cNvSpPr/>
            <p:nvPr/>
          </p:nvSpPr>
          <p:spPr>
            <a:xfrm>
              <a:off x="5115425" y="131385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16" y="1"/>
                  </a:moveTo>
                  <a:cubicBezTo>
                    <a:pt x="556" y="1"/>
                    <a:pt x="492" y="18"/>
                    <a:pt x="427" y="54"/>
                  </a:cubicBezTo>
                  <a:cubicBezTo>
                    <a:pt x="176" y="179"/>
                    <a:pt x="1" y="480"/>
                    <a:pt x="1" y="781"/>
                  </a:cubicBezTo>
                  <a:cubicBezTo>
                    <a:pt x="1" y="977"/>
                    <a:pt x="90" y="1085"/>
                    <a:pt x="232" y="1085"/>
                  </a:cubicBezTo>
                  <a:cubicBezTo>
                    <a:pt x="289" y="1085"/>
                    <a:pt x="355" y="1067"/>
                    <a:pt x="427" y="1031"/>
                  </a:cubicBezTo>
                  <a:cubicBezTo>
                    <a:pt x="677" y="906"/>
                    <a:pt x="878" y="580"/>
                    <a:pt x="878" y="305"/>
                  </a:cubicBezTo>
                  <a:cubicBezTo>
                    <a:pt x="878" y="108"/>
                    <a:pt x="763" y="1"/>
                    <a:pt x="6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08350" lIns="108350" spcFirstLastPara="1" rIns="108350" wrap="square" tIns="1083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t/>
              </a:r>
              <a:endPara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" name="Google Shape;477;p5"/>
            <p:cNvSpPr/>
            <p:nvPr/>
          </p:nvSpPr>
          <p:spPr>
            <a:xfrm>
              <a:off x="5115425" y="1424125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16" y="1"/>
                  </a:moveTo>
                  <a:cubicBezTo>
                    <a:pt x="556" y="1"/>
                    <a:pt x="492" y="18"/>
                    <a:pt x="427" y="54"/>
                  </a:cubicBezTo>
                  <a:cubicBezTo>
                    <a:pt x="226" y="179"/>
                    <a:pt x="26" y="530"/>
                    <a:pt x="1" y="781"/>
                  </a:cubicBezTo>
                  <a:cubicBezTo>
                    <a:pt x="1" y="977"/>
                    <a:pt x="90" y="1085"/>
                    <a:pt x="232" y="1085"/>
                  </a:cubicBezTo>
                  <a:cubicBezTo>
                    <a:pt x="289" y="1085"/>
                    <a:pt x="355" y="1067"/>
                    <a:pt x="427" y="1031"/>
                  </a:cubicBezTo>
                  <a:cubicBezTo>
                    <a:pt x="677" y="906"/>
                    <a:pt x="878" y="580"/>
                    <a:pt x="878" y="305"/>
                  </a:cubicBezTo>
                  <a:cubicBezTo>
                    <a:pt x="878" y="108"/>
                    <a:pt x="763" y="1"/>
                    <a:pt x="6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08350" lIns="108350" spcFirstLastPara="1" rIns="108350" wrap="square" tIns="1083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t/>
              </a:r>
              <a:endPara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" name="Google Shape;478;p5"/>
            <p:cNvSpPr/>
            <p:nvPr/>
          </p:nvSpPr>
          <p:spPr>
            <a:xfrm>
              <a:off x="5211300" y="1258100"/>
              <a:ext cx="22575" cy="27125"/>
            </a:xfrm>
            <a:custGeom>
              <a:rect b="b" l="l" r="r" t="t"/>
              <a:pathLst>
                <a:path extrusionOk="0" h="1085" w="903">
                  <a:moveTo>
                    <a:pt x="640" y="0"/>
                  </a:moveTo>
                  <a:cubicBezTo>
                    <a:pt x="581" y="0"/>
                    <a:pt x="516" y="17"/>
                    <a:pt x="452" y="53"/>
                  </a:cubicBezTo>
                  <a:cubicBezTo>
                    <a:pt x="201" y="179"/>
                    <a:pt x="0" y="530"/>
                    <a:pt x="25" y="780"/>
                  </a:cubicBezTo>
                  <a:cubicBezTo>
                    <a:pt x="25" y="977"/>
                    <a:pt x="115" y="1084"/>
                    <a:pt x="257" y="1084"/>
                  </a:cubicBezTo>
                  <a:cubicBezTo>
                    <a:pt x="314" y="1084"/>
                    <a:pt x="380" y="1067"/>
                    <a:pt x="452" y="1031"/>
                  </a:cubicBezTo>
                  <a:cubicBezTo>
                    <a:pt x="702" y="905"/>
                    <a:pt x="903" y="580"/>
                    <a:pt x="903" y="304"/>
                  </a:cubicBezTo>
                  <a:cubicBezTo>
                    <a:pt x="903" y="107"/>
                    <a:pt x="788" y="0"/>
                    <a:pt x="6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08350" lIns="108350" spcFirstLastPara="1" rIns="108350" wrap="square" tIns="1083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t/>
              </a:r>
              <a:endPara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" name="Google Shape;479;p5"/>
            <p:cNvSpPr/>
            <p:nvPr/>
          </p:nvSpPr>
          <p:spPr>
            <a:xfrm>
              <a:off x="5307150" y="1202325"/>
              <a:ext cx="21975" cy="27125"/>
            </a:xfrm>
            <a:custGeom>
              <a:rect b="b" l="l" r="r" t="t"/>
              <a:pathLst>
                <a:path extrusionOk="0" h="1085" w="879">
                  <a:moveTo>
                    <a:pt x="625" y="0"/>
                  </a:moveTo>
                  <a:cubicBezTo>
                    <a:pt x="569" y="0"/>
                    <a:pt x="510" y="18"/>
                    <a:pt x="452" y="54"/>
                  </a:cubicBezTo>
                  <a:cubicBezTo>
                    <a:pt x="227" y="179"/>
                    <a:pt x="26" y="530"/>
                    <a:pt x="1" y="781"/>
                  </a:cubicBezTo>
                  <a:cubicBezTo>
                    <a:pt x="1" y="977"/>
                    <a:pt x="116" y="1085"/>
                    <a:pt x="263" y="1085"/>
                  </a:cubicBezTo>
                  <a:cubicBezTo>
                    <a:pt x="323" y="1085"/>
                    <a:pt x="387" y="1067"/>
                    <a:pt x="452" y="1031"/>
                  </a:cubicBezTo>
                  <a:cubicBezTo>
                    <a:pt x="678" y="906"/>
                    <a:pt x="878" y="605"/>
                    <a:pt x="878" y="304"/>
                  </a:cubicBezTo>
                  <a:cubicBezTo>
                    <a:pt x="878" y="108"/>
                    <a:pt x="763" y="0"/>
                    <a:pt x="6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08350" lIns="108350" spcFirstLastPara="1" rIns="108350" wrap="square" tIns="1083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t/>
              </a:r>
              <a:endPara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" name="Google Shape;480;p5"/>
            <p:cNvSpPr/>
            <p:nvPr/>
          </p:nvSpPr>
          <p:spPr>
            <a:xfrm>
              <a:off x="5307800" y="1313100"/>
              <a:ext cx="21950" cy="26750"/>
            </a:xfrm>
            <a:custGeom>
              <a:rect b="b" l="l" r="r" t="t"/>
              <a:pathLst>
                <a:path extrusionOk="0" h="1070" w="878">
                  <a:moveTo>
                    <a:pt x="647" y="1"/>
                  </a:moveTo>
                  <a:cubicBezTo>
                    <a:pt x="587" y="1"/>
                    <a:pt x="520" y="20"/>
                    <a:pt x="451" y="59"/>
                  </a:cubicBezTo>
                  <a:cubicBezTo>
                    <a:pt x="201" y="184"/>
                    <a:pt x="0" y="510"/>
                    <a:pt x="0" y="761"/>
                  </a:cubicBezTo>
                  <a:cubicBezTo>
                    <a:pt x="0" y="969"/>
                    <a:pt x="108" y="1069"/>
                    <a:pt x="250" y="1069"/>
                  </a:cubicBezTo>
                  <a:cubicBezTo>
                    <a:pt x="313" y="1069"/>
                    <a:pt x="382" y="1050"/>
                    <a:pt x="451" y="1011"/>
                  </a:cubicBezTo>
                  <a:cubicBezTo>
                    <a:pt x="702" y="886"/>
                    <a:pt x="877" y="585"/>
                    <a:pt x="877" y="310"/>
                  </a:cubicBezTo>
                  <a:cubicBezTo>
                    <a:pt x="877" y="101"/>
                    <a:pt x="781" y="1"/>
                    <a:pt x="6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08350" lIns="108350" spcFirstLastPara="1" rIns="108350" wrap="square" tIns="1083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t/>
              </a:r>
              <a:endPara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" name="Google Shape;481;p5"/>
            <p:cNvSpPr/>
            <p:nvPr/>
          </p:nvSpPr>
          <p:spPr>
            <a:xfrm>
              <a:off x="5211300" y="1368375"/>
              <a:ext cx="22575" cy="27125"/>
            </a:xfrm>
            <a:custGeom>
              <a:rect b="b" l="l" r="r" t="t"/>
              <a:pathLst>
                <a:path extrusionOk="0" h="1085" w="903">
                  <a:moveTo>
                    <a:pt x="640" y="0"/>
                  </a:moveTo>
                  <a:cubicBezTo>
                    <a:pt x="581" y="0"/>
                    <a:pt x="516" y="17"/>
                    <a:pt x="452" y="53"/>
                  </a:cubicBezTo>
                  <a:cubicBezTo>
                    <a:pt x="226" y="179"/>
                    <a:pt x="0" y="530"/>
                    <a:pt x="25" y="780"/>
                  </a:cubicBezTo>
                  <a:cubicBezTo>
                    <a:pt x="25" y="977"/>
                    <a:pt x="127" y="1084"/>
                    <a:pt x="268" y="1084"/>
                  </a:cubicBezTo>
                  <a:cubicBezTo>
                    <a:pt x="324" y="1084"/>
                    <a:pt x="387" y="1067"/>
                    <a:pt x="452" y="1031"/>
                  </a:cubicBezTo>
                  <a:cubicBezTo>
                    <a:pt x="702" y="906"/>
                    <a:pt x="903" y="605"/>
                    <a:pt x="903" y="304"/>
                  </a:cubicBezTo>
                  <a:cubicBezTo>
                    <a:pt x="903" y="107"/>
                    <a:pt x="788" y="0"/>
                    <a:pt x="6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08350" lIns="108350" spcFirstLastPara="1" rIns="108350" wrap="square" tIns="1083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t/>
              </a:r>
              <a:endPara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" name="Google Shape;482;p5"/>
            <p:cNvSpPr/>
            <p:nvPr/>
          </p:nvSpPr>
          <p:spPr>
            <a:xfrm>
              <a:off x="4921825" y="1642050"/>
              <a:ext cx="21950" cy="26750"/>
            </a:xfrm>
            <a:custGeom>
              <a:rect b="b" l="l" r="r" t="t"/>
              <a:pathLst>
                <a:path extrusionOk="0" h="1070" w="878">
                  <a:moveTo>
                    <a:pt x="636" y="1"/>
                  </a:moveTo>
                  <a:cubicBezTo>
                    <a:pt x="577" y="1"/>
                    <a:pt x="513" y="20"/>
                    <a:pt x="452" y="59"/>
                  </a:cubicBezTo>
                  <a:cubicBezTo>
                    <a:pt x="201" y="184"/>
                    <a:pt x="0" y="510"/>
                    <a:pt x="0" y="761"/>
                  </a:cubicBezTo>
                  <a:cubicBezTo>
                    <a:pt x="0" y="969"/>
                    <a:pt x="109" y="1069"/>
                    <a:pt x="251" y="1069"/>
                  </a:cubicBezTo>
                  <a:cubicBezTo>
                    <a:pt x="313" y="1069"/>
                    <a:pt x="382" y="1050"/>
                    <a:pt x="452" y="1011"/>
                  </a:cubicBezTo>
                  <a:cubicBezTo>
                    <a:pt x="702" y="886"/>
                    <a:pt x="878" y="585"/>
                    <a:pt x="878" y="309"/>
                  </a:cubicBezTo>
                  <a:cubicBezTo>
                    <a:pt x="878" y="101"/>
                    <a:pt x="769" y="1"/>
                    <a:pt x="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08350" lIns="108350" spcFirstLastPara="1" rIns="108350" wrap="square" tIns="1083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t/>
              </a:r>
              <a:endPara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" name="Google Shape;483;p5"/>
            <p:cNvSpPr/>
            <p:nvPr/>
          </p:nvSpPr>
          <p:spPr>
            <a:xfrm>
              <a:off x="5018325" y="1586400"/>
              <a:ext cx="21950" cy="27150"/>
            </a:xfrm>
            <a:custGeom>
              <a:rect b="b" l="l" r="r" t="t"/>
              <a:pathLst>
                <a:path extrusionOk="0" h="1086" w="878">
                  <a:moveTo>
                    <a:pt x="615" y="1"/>
                  </a:moveTo>
                  <a:cubicBezTo>
                    <a:pt x="556" y="1"/>
                    <a:pt x="491" y="18"/>
                    <a:pt x="426" y="54"/>
                  </a:cubicBezTo>
                  <a:cubicBezTo>
                    <a:pt x="175" y="180"/>
                    <a:pt x="0" y="480"/>
                    <a:pt x="0" y="781"/>
                  </a:cubicBezTo>
                  <a:cubicBezTo>
                    <a:pt x="0" y="978"/>
                    <a:pt x="89" y="1085"/>
                    <a:pt x="231" y="1085"/>
                  </a:cubicBezTo>
                  <a:cubicBezTo>
                    <a:pt x="288" y="1085"/>
                    <a:pt x="354" y="1068"/>
                    <a:pt x="426" y="1032"/>
                  </a:cubicBezTo>
                  <a:cubicBezTo>
                    <a:pt x="677" y="906"/>
                    <a:pt x="877" y="581"/>
                    <a:pt x="877" y="305"/>
                  </a:cubicBezTo>
                  <a:cubicBezTo>
                    <a:pt x="877" y="108"/>
                    <a:pt x="763" y="1"/>
                    <a:pt x="6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08350" lIns="108350" spcFirstLastPara="1" rIns="108350" wrap="square" tIns="1083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t/>
              </a:r>
              <a:endPara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" name="Google Shape;484;p5"/>
            <p:cNvSpPr/>
            <p:nvPr/>
          </p:nvSpPr>
          <p:spPr>
            <a:xfrm>
              <a:off x="5114800" y="1530650"/>
              <a:ext cx="21325" cy="27125"/>
            </a:xfrm>
            <a:custGeom>
              <a:rect b="b" l="l" r="r" t="t"/>
              <a:pathLst>
                <a:path extrusionOk="0" h="1085" w="853">
                  <a:moveTo>
                    <a:pt x="611" y="0"/>
                  </a:moveTo>
                  <a:cubicBezTo>
                    <a:pt x="554" y="0"/>
                    <a:pt x="491" y="18"/>
                    <a:pt x="427" y="54"/>
                  </a:cubicBezTo>
                  <a:cubicBezTo>
                    <a:pt x="176" y="179"/>
                    <a:pt x="1" y="530"/>
                    <a:pt x="1" y="780"/>
                  </a:cubicBezTo>
                  <a:cubicBezTo>
                    <a:pt x="1" y="977"/>
                    <a:pt x="90" y="1084"/>
                    <a:pt x="232" y="1084"/>
                  </a:cubicBezTo>
                  <a:cubicBezTo>
                    <a:pt x="289" y="1084"/>
                    <a:pt x="355" y="1067"/>
                    <a:pt x="427" y="1031"/>
                  </a:cubicBezTo>
                  <a:cubicBezTo>
                    <a:pt x="677" y="906"/>
                    <a:pt x="853" y="580"/>
                    <a:pt x="853" y="304"/>
                  </a:cubicBezTo>
                  <a:cubicBezTo>
                    <a:pt x="853" y="108"/>
                    <a:pt x="751" y="0"/>
                    <a:pt x="6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08350" lIns="108350" spcFirstLastPara="1" rIns="108350" wrap="square" tIns="1083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t/>
              </a:r>
              <a:endPara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" name="Google Shape;485;p5"/>
            <p:cNvSpPr/>
            <p:nvPr/>
          </p:nvSpPr>
          <p:spPr>
            <a:xfrm>
              <a:off x="5210050" y="1474875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1"/>
                  </a:moveTo>
                  <a:cubicBezTo>
                    <a:pt x="568" y="1"/>
                    <a:pt x="509" y="18"/>
                    <a:pt x="451" y="54"/>
                  </a:cubicBezTo>
                  <a:cubicBezTo>
                    <a:pt x="226" y="179"/>
                    <a:pt x="0" y="505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1" y="1032"/>
                  </a:cubicBezTo>
                  <a:cubicBezTo>
                    <a:pt x="677" y="906"/>
                    <a:pt x="877" y="605"/>
                    <a:pt x="877" y="305"/>
                  </a:cubicBezTo>
                  <a:cubicBezTo>
                    <a:pt x="877" y="108"/>
                    <a:pt x="763" y="1"/>
                    <a:pt x="6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08350" lIns="108350" spcFirstLastPara="1" rIns="108350" wrap="square" tIns="1083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t/>
              </a:r>
              <a:endPara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" name="Google Shape;486;p5"/>
            <p:cNvSpPr/>
            <p:nvPr/>
          </p:nvSpPr>
          <p:spPr>
            <a:xfrm>
              <a:off x="5306525" y="1419625"/>
              <a:ext cx="21975" cy="26725"/>
            </a:xfrm>
            <a:custGeom>
              <a:rect b="b" l="l" r="r" t="t"/>
              <a:pathLst>
                <a:path extrusionOk="0" h="1069" w="879">
                  <a:moveTo>
                    <a:pt x="628" y="1"/>
                  </a:moveTo>
                  <a:cubicBezTo>
                    <a:pt x="565" y="1"/>
                    <a:pt x="496" y="20"/>
                    <a:pt x="427" y="59"/>
                  </a:cubicBezTo>
                  <a:cubicBezTo>
                    <a:pt x="226" y="184"/>
                    <a:pt x="1" y="485"/>
                    <a:pt x="1" y="760"/>
                  </a:cubicBezTo>
                  <a:cubicBezTo>
                    <a:pt x="1" y="969"/>
                    <a:pt x="97" y="1069"/>
                    <a:pt x="232" y="1069"/>
                  </a:cubicBezTo>
                  <a:cubicBezTo>
                    <a:pt x="291" y="1069"/>
                    <a:pt x="358" y="1049"/>
                    <a:pt x="427" y="1011"/>
                  </a:cubicBezTo>
                  <a:cubicBezTo>
                    <a:pt x="678" y="886"/>
                    <a:pt x="878" y="585"/>
                    <a:pt x="878" y="309"/>
                  </a:cubicBezTo>
                  <a:cubicBezTo>
                    <a:pt x="878" y="101"/>
                    <a:pt x="770" y="1"/>
                    <a:pt x="6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08350" lIns="108350" spcFirstLastPara="1" rIns="108350" wrap="square" tIns="1083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t/>
              </a:r>
              <a:endPara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87" name="Google Shape;487;p5"/>
          <p:cNvSpPr/>
          <p:nvPr/>
        </p:nvSpPr>
        <p:spPr>
          <a:xfrm rot="10800000">
            <a:off x="-270" y="-132"/>
            <a:ext cx="2154509" cy="1633484"/>
          </a:xfrm>
          <a:custGeom>
            <a:rect b="b" l="l" r="r" t="t"/>
            <a:pathLst>
              <a:path extrusionOk="0" h="66294" w="116586">
                <a:moveTo>
                  <a:pt x="116586" y="0"/>
                </a:moveTo>
                <a:lnTo>
                  <a:pt x="0" y="66294"/>
                </a:lnTo>
                <a:lnTo>
                  <a:pt x="116586" y="66294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grpSp>
        <p:nvGrpSpPr>
          <p:cNvPr id="488" name="Google Shape;488;p5"/>
          <p:cNvGrpSpPr/>
          <p:nvPr/>
        </p:nvGrpSpPr>
        <p:grpSpPr>
          <a:xfrm>
            <a:off x="7598490" y="3060453"/>
            <a:ext cx="4121347" cy="5402540"/>
            <a:chOff x="3133537" y="-308699"/>
            <a:chExt cx="6010422" cy="5452155"/>
          </a:xfrm>
        </p:grpSpPr>
        <p:sp>
          <p:nvSpPr>
            <p:cNvPr id="489" name="Google Shape;489;p5"/>
            <p:cNvSpPr/>
            <p:nvPr/>
          </p:nvSpPr>
          <p:spPr>
            <a:xfrm>
              <a:off x="3201565" y="-185790"/>
              <a:ext cx="5942394" cy="5329246"/>
            </a:xfrm>
            <a:custGeom>
              <a:rect b="b" l="l" r="r" t="t"/>
              <a:pathLst>
                <a:path extrusionOk="0" h="81084" w="90413">
                  <a:moveTo>
                    <a:pt x="90412" y="1"/>
                  </a:moveTo>
                  <a:lnTo>
                    <a:pt x="3084" y="50747"/>
                  </a:lnTo>
                  <a:cubicBezTo>
                    <a:pt x="1293" y="51801"/>
                    <a:pt x="239" y="51702"/>
                    <a:pt x="0" y="53075"/>
                  </a:cubicBezTo>
                  <a:lnTo>
                    <a:pt x="0" y="55104"/>
                  </a:lnTo>
                  <a:cubicBezTo>
                    <a:pt x="20" y="56675"/>
                    <a:pt x="1055" y="58247"/>
                    <a:pt x="3123" y="59440"/>
                  </a:cubicBezTo>
                  <a:lnTo>
                    <a:pt x="40641" y="81083"/>
                  </a:lnTo>
                  <a:lnTo>
                    <a:pt x="88642" y="81083"/>
                  </a:lnTo>
                  <a:cubicBezTo>
                    <a:pt x="89617" y="81083"/>
                    <a:pt x="90412" y="80288"/>
                    <a:pt x="90412" y="79313"/>
                  </a:cubicBezTo>
                  <a:lnTo>
                    <a:pt x="90412" y="1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anchorCtr="0" anchor="ctr" bIns="108350" lIns="108350" spcFirstLastPara="1" rIns="108350" wrap="square" tIns="1083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t/>
              </a:r>
              <a:endPara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" name="Google Shape;490;p5"/>
            <p:cNvSpPr/>
            <p:nvPr/>
          </p:nvSpPr>
          <p:spPr>
            <a:xfrm>
              <a:off x="3133537" y="-308699"/>
              <a:ext cx="6010420" cy="5452152"/>
            </a:xfrm>
            <a:custGeom>
              <a:rect b="b" l="l" r="r" t="t"/>
              <a:pathLst>
                <a:path extrusionOk="0" h="82954" w="91448">
                  <a:moveTo>
                    <a:pt x="91447" y="1"/>
                  </a:moveTo>
                  <a:lnTo>
                    <a:pt x="4119" y="50767"/>
                  </a:lnTo>
                  <a:cubicBezTo>
                    <a:pt x="1" y="53154"/>
                    <a:pt x="21" y="57033"/>
                    <a:pt x="4158" y="59440"/>
                  </a:cubicBezTo>
                  <a:lnTo>
                    <a:pt x="44899" y="82953"/>
                  </a:lnTo>
                  <a:lnTo>
                    <a:pt x="89677" y="82953"/>
                  </a:lnTo>
                  <a:cubicBezTo>
                    <a:pt x="90652" y="82953"/>
                    <a:pt x="91447" y="82158"/>
                    <a:pt x="91447" y="81183"/>
                  </a:cubicBezTo>
                  <a:lnTo>
                    <a:pt x="9144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08350" lIns="108350" spcFirstLastPara="1" rIns="108350" wrap="square" tIns="1083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t/>
              </a:r>
              <a:endPara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BLANK_1_1_1_2"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2" name="Google Shape;492;p6"/>
          <p:cNvGrpSpPr/>
          <p:nvPr/>
        </p:nvGrpSpPr>
        <p:grpSpPr>
          <a:xfrm>
            <a:off x="-489040" y="-456912"/>
            <a:ext cx="10730122" cy="8236778"/>
            <a:chOff x="-458461" y="-321271"/>
            <a:chExt cx="10059175" cy="5791575"/>
          </a:xfrm>
        </p:grpSpPr>
        <p:grpSp>
          <p:nvGrpSpPr>
            <p:cNvPr id="493" name="Google Shape;493;p6"/>
            <p:cNvGrpSpPr/>
            <p:nvPr/>
          </p:nvGrpSpPr>
          <p:grpSpPr>
            <a:xfrm flipH="1">
              <a:off x="-458461" y="-245071"/>
              <a:ext cx="9830575" cy="5715375"/>
              <a:chOff x="-358925" y="-303650"/>
              <a:chExt cx="9830575" cy="5715375"/>
            </a:xfrm>
          </p:grpSpPr>
          <p:cxnSp>
            <p:nvCxnSpPr>
              <p:cNvPr id="494" name="Google Shape;494;p6"/>
              <p:cNvCxnSpPr/>
              <p:nvPr/>
            </p:nvCxnSpPr>
            <p:spPr>
              <a:xfrm flipH="1" rot="10800000">
                <a:off x="-282200" y="-303650"/>
                <a:ext cx="1052400" cy="607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95" name="Google Shape;495;p6"/>
              <p:cNvCxnSpPr/>
              <p:nvPr/>
            </p:nvCxnSpPr>
            <p:spPr>
              <a:xfrm flipH="1" rot="10800000">
                <a:off x="-281950" y="-236675"/>
                <a:ext cx="1425600" cy="822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96" name="Google Shape;496;p6"/>
              <p:cNvCxnSpPr/>
              <p:nvPr/>
            </p:nvCxnSpPr>
            <p:spPr>
              <a:xfrm flipH="1" rot="10800000">
                <a:off x="-358925" y="-155350"/>
                <a:ext cx="1851000" cy="1068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97" name="Google Shape;497;p6"/>
              <p:cNvCxnSpPr/>
              <p:nvPr/>
            </p:nvCxnSpPr>
            <p:spPr>
              <a:xfrm flipH="1" rot="10800000">
                <a:off x="-267650" y="-115750"/>
                <a:ext cx="2180400" cy="1258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98" name="Google Shape;498;p6"/>
              <p:cNvCxnSpPr/>
              <p:nvPr/>
            </p:nvCxnSpPr>
            <p:spPr>
              <a:xfrm flipH="1" rot="10800000">
                <a:off x="-229800" y="-86050"/>
                <a:ext cx="2580300" cy="1489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99" name="Google Shape;499;p6"/>
              <p:cNvCxnSpPr/>
              <p:nvPr/>
            </p:nvCxnSpPr>
            <p:spPr>
              <a:xfrm flipH="1" rot="10800000">
                <a:off x="-212775" y="-127750"/>
                <a:ext cx="3125100" cy="1804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00" name="Google Shape;500;p6"/>
              <p:cNvCxnSpPr/>
              <p:nvPr/>
            </p:nvCxnSpPr>
            <p:spPr>
              <a:xfrm flipH="1" rot="10800000">
                <a:off x="-180475" y="-165575"/>
                <a:ext cx="3648000" cy="210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01" name="Google Shape;501;p6"/>
              <p:cNvCxnSpPr/>
              <p:nvPr/>
            </p:nvCxnSpPr>
            <p:spPr>
              <a:xfrm flipH="1" rot="10800000">
                <a:off x="-227000" y="-146700"/>
                <a:ext cx="4150500" cy="2396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02" name="Google Shape;502;p6"/>
              <p:cNvCxnSpPr/>
              <p:nvPr/>
            </p:nvCxnSpPr>
            <p:spPr>
              <a:xfrm flipH="1" rot="10800000">
                <a:off x="-285775" y="-133000"/>
                <a:ext cx="4675200" cy="2699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03" name="Google Shape;503;p6"/>
              <p:cNvCxnSpPr/>
              <p:nvPr/>
            </p:nvCxnSpPr>
            <p:spPr>
              <a:xfrm flipH="1" rot="10800000">
                <a:off x="-254975" y="-209000"/>
                <a:ext cx="5265600" cy="3039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04" name="Google Shape;504;p6"/>
              <p:cNvCxnSpPr/>
              <p:nvPr/>
            </p:nvCxnSpPr>
            <p:spPr>
              <a:xfrm flipH="1" rot="10800000">
                <a:off x="-230325" y="-171400"/>
                <a:ext cx="5665200" cy="3270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05" name="Google Shape;505;p6"/>
              <p:cNvCxnSpPr/>
              <p:nvPr/>
            </p:nvCxnSpPr>
            <p:spPr>
              <a:xfrm flipH="1" rot="10800000">
                <a:off x="-203625" y="-162575"/>
                <a:ext cx="6111900" cy="3528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06" name="Google Shape;506;p6"/>
              <p:cNvCxnSpPr/>
              <p:nvPr/>
            </p:nvCxnSpPr>
            <p:spPr>
              <a:xfrm flipH="1" rot="10800000">
                <a:off x="-212500" y="-179425"/>
                <a:ext cx="6639600" cy="3833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07" name="Google Shape;507;p6"/>
              <p:cNvCxnSpPr/>
              <p:nvPr/>
            </p:nvCxnSpPr>
            <p:spPr>
              <a:xfrm flipH="1" rot="10800000">
                <a:off x="-237200" y="-171550"/>
                <a:ext cx="7140000" cy="4122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08" name="Google Shape;508;p6"/>
              <p:cNvCxnSpPr/>
              <p:nvPr/>
            </p:nvCxnSpPr>
            <p:spPr>
              <a:xfrm flipH="1" rot="10800000">
                <a:off x="-208450" y="-169925"/>
                <a:ext cx="7598100" cy="4386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09" name="Google Shape;509;p6"/>
              <p:cNvCxnSpPr/>
              <p:nvPr/>
            </p:nvCxnSpPr>
            <p:spPr>
              <a:xfrm flipH="1" rot="10800000">
                <a:off x="-126875" y="-166100"/>
                <a:ext cx="7999200" cy="4618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10" name="Google Shape;510;p6"/>
              <p:cNvCxnSpPr/>
              <p:nvPr/>
            </p:nvCxnSpPr>
            <p:spPr>
              <a:xfrm flipH="1" rot="10800000">
                <a:off x="-175950" y="-237725"/>
                <a:ext cx="8661600" cy="5000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11" name="Google Shape;511;p6"/>
              <p:cNvCxnSpPr/>
              <p:nvPr/>
            </p:nvCxnSpPr>
            <p:spPr>
              <a:xfrm flipH="1" rot="10800000">
                <a:off x="-230050" y="-244075"/>
                <a:ext cx="9215700" cy="5320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12" name="Google Shape;512;p6"/>
              <p:cNvCxnSpPr/>
              <p:nvPr/>
            </p:nvCxnSpPr>
            <p:spPr>
              <a:xfrm flipH="1" rot="10800000">
                <a:off x="-150500" y="-149375"/>
                <a:ext cx="9462000" cy="5462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13" name="Google Shape;513;p6"/>
              <p:cNvCxnSpPr/>
              <p:nvPr/>
            </p:nvCxnSpPr>
            <p:spPr>
              <a:xfrm flipH="1" rot="10800000">
                <a:off x="277300" y="105750"/>
                <a:ext cx="9081600" cy="524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14" name="Google Shape;514;p6"/>
              <p:cNvCxnSpPr/>
              <p:nvPr/>
            </p:nvCxnSpPr>
            <p:spPr>
              <a:xfrm flipH="1" rot="10800000">
                <a:off x="846950" y="376800"/>
                <a:ext cx="8531400" cy="4925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15" name="Google Shape;515;p6"/>
              <p:cNvCxnSpPr/>
              <p:nvPr/>
            </p:nvCxnSpPr>
            <p:spPr>
              <a:xfrm flipH="1" rot="10800000">
                <a:off x="1349000" y="635275"/>
                <a:ext cx="8071500" cy="4659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16" name="Google Shape;516;p6"/>
              <p:cNvCxnSpPr/>
              <p:nvPr/>
            </p:nvCxnSpPr>
            <p:spPr>
              <a:xfrm flipH="1" rot="10800000">
                <a:off x="1864375" y="918950"/>
                <a:ext cx="7554300" cy="4361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17" name="Google Shape;517;p6"/>
              <p:cNvCxnSpPr/>
              <p:nvPr/>
            </p:nvCxnSpPr>
            <p:spPr>
              <a:xfrm flipH="1" rot="10800000">
                <a:off x="2403950" y="1170550"/>
                <a:ext cx="7067700" cy="4080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18" name="Google Shape;518;p6"/>
              <p:cNvCxnSpPr/>
              <p:nvPr/>
            </p:nvCxnSpPr>
            <p:spPr>
              <a:xfrm flipH="1" rot="10800000">
                <a:off x="2718375" y="1495625"/>
                <a:ext cx="6679800" cy="3856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19" name="Google Shape;519;p6"/>
              <p:cNvCxnSpPr/>
              <p:nvPr/>
            </p:nvCxnSpPr>
            <p:spPr>
              <a:xfrm flipH="1" rot="10800000">
                <a:off x="3297700" y="1822900"/>
                <a:ext cx="6023100" cy="3477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20" name="Google Shape;520;p6"/>
              <p:cNvCxnSpPr/>
              <p:nvPr/>
            </p:nvCxnSpPr>
            <p:spPr>
              <a:xfrm flipH="1" rot="10800000">
                <a:off x="3726050" y="2104125"/>
                <a:ext cx="5597100" cy="3231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21" name="Google Shape;521;p6"/>
              <p:cNvCxnSpPr/>
              <p:nvPr/>
            </p:nvCxnSpPr>
            <p:spPr>
              <a:xfrm flipH="1" rot="10800000">
                <a:off x="4244875" y="2361600"/>
                <a:ext cx="5121600" cy="2956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22" name="Google Shape;522;p6"/>
              <p:cNvCxnSpPr/>
              <p:nvPr/>
            </p:nvCxnSpPr>
            <p:spPr>
              <a:xfrm flipH="1" rot="10800000">
                <a:off x="4742850" y="2657525"/>
                <a:ext cx="4600200" cy="2655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23" name="Google Shape;523;p6"/>
              <p:cNvCxnSpPr/>
              <p:nvPr/>
            </p:nvCxnSpPr>
            <p:spPr>
              <a:xfrm flipH="1" rot="10800000">
                <a:off x="5210850" y="2937150"/>
                <a:ext cx="4137300" cy="2388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24" name="Google Shape;524;p6"/>
              <p:cNvCxnSpPr/>
              <p:nvPr/>
            </p:nvCxnSpPr>
            <p:spPr>
              <a:xfrm flipH="1" rot="10800000">
                <a:off x="5725550" y="3223700"/>
                <a:ext cx="3615300" cy="2087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25" name="Google Shape;525;p6"/>
              <p:cNvCxnSpPr/>
              <p:nvPr/>
            </p:nvCxnSpPr>
            <p:spPr>
              <a:xfrm flipH="1" rot="10800000">
                <a:off x="6217950" y="3515950"/>
                <a:ext cx="3106500" cy="1793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26" name="Google Shape;526;p6"/>
              <p:cNvCxnSpPr/>
              <p:nvPr/>
            </p:nvCxnSpPr>
            <p:spPr>
              <a:xfrm flipH="1" rot="10800000">
                <a:off x="6716500" y="3797450"/>
                <a:ext cx="2609700" cy="1506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27" name="Google Shape;527;p6"/>
              <p:cNvCxnSpPr/>
              <p:nvPr/>
            </p:nvCxnSpPr>
            <p:spPr>
              <a:xfrm flipH="1" rot="10800000">
                <a:off x="7199175" y="4100700"/>
                <a:ext cx="2091000" cy="1207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28" name="Google Shape;528;p6"/>
              <p:cNvCxnSpPr/>
              <p:nvPr/>
            </p:nvCxnSpPr>
            <p:spPr>
              <a:xfrm flipH="1" rot="10800000">
                <a:off x="7718000" y="4338975"/>
                <a:ext cx="1648800" cy="951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29" name="Google Shape;529;p6"/>
              <p:cNvCxnSpPr/>
              <p:nvPr/>
            </p:nvCxnSpPr>
            <p:spPr>
              <a:xfrm flipH="1" rot="10800000">
                <a:off x="8129050" y="4607075"/>
                <a:ext cx="1263000" cy="729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30" name="Google Shape;530;p6"/>
              <p:cNvCxnSpPr/>
              <p:nvPr/>
            </p:nvCxnSpPr>
            <p:spPr>
              <a:xfrm flipH="1" rot="10800000">
                <a:off x="8487200" y="4879525"/>
                <a:ext cx="921600" cy="532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531" name="Google Shape;531;p6"/>
            <p:cNvGrpSpPr/>
            <p:nvPr/>
          </p:nvGrpSpPr>
          <p:grpSpPr>
            <a:xfrm rot="10800000">
              <a:off x="-229861" y="-321271"/>
              <a:ext cx="9830575" cy="5715375"/>
              <a:chOff x="-358925" y="-303650"/>
              <a:chExt cx="9830575" cy="5715375"/>
            </a:xfrm>
          </p:grpSpPr>
          <p:cxnSp>
            <p:nvCxnSpPr>
              <p:cNvPr id="532" name="Google Shape;532;p6"/>
              <p:cNvCxnSpPr/>
              <p:nvPr/>
            </p:nvCxnSpPr>
            <p:spPr>
              <a:xfrm flipH="1" rot="10800000">
                <a:off x="-282200" y="-303650"/>
                <a:ext cx="1052400" cy="607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33" name="Google Shape;533;p6"/>
              <p:cNvCxnSpPr/>
              <p:nvPr/>
            </p:nvCxnSpPr>
            <p:spPr>
              <a:xfrm flipH="1" rot="10800000">
                <a:off x="-281950" y="-236675"/>
                <a:ext cx="1425600" cy="822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34" name="Google Shape;534;p6"/>
              <p:cNvCxnSpPr/>
              <p:nvPr/>
            </p:nvCxnSpPr>
            <p:spPr>
              <a:xfrm flipH="1" rot="10800000">
                <a:off x="-358925" y="-155350"/>
                <a:ext cx="1851000" cy="1068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35" name="Google Shape;535;p6"/>
              <p:cNvCxnSpPr/>
              <p:nvPr/>
            </p:nvCxnSpPr>
            <p:spPr>
              <a:xfrm flipH="1" rot="10800000">
                <a:off x="-267650" y="-115750"/>
                <a:ext cx="2180400" cy="1258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36" name="Google Shape;536;p6"/>
              <p:cNvCxnSpPr/>
              <p:nvPr/>
            </p:nvCxnSpPr>
            <p:spPr>
              <a:xfrm flipH="1" rot="10800000">
                <a:off x="-229800" y="-86050"/>
                <a:ext cx="2580300" cy="1489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37" name="Google Shape;537;p6"/>
              <p:cNvCxnSpPr/>
              <p:nvPr/>
            </p:nvCxnSpPr>
            <p:spPr>
              <a:xfrm flipH="1" rot="10800000">
                <a:off x="-212775" y="-127750"/>
                <a:ext cx="3125100" cy="1804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38" name="Google Shape;538;p6"/>
              <p:cNvCxnSpPr/>
              <p:nvPr/>
            </p:nvCxnSpPr>
            <p:spPr>
              <a:xfrm flipH="1" rot="10800000">
                <a:off x="-180475" y="-165575"/>
                <a:ext cx="3648000" cy="210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39" name="Google Shape;539;p6"/>
              <p:cNvCxnSpPr/>
              <p:nvPr/>
            </p:nvCxnSpPr>
            <p:spPr>
              <a:xfrm flipH="1" rot="10800000">
                <a:off x="-227000" y="-146700"/>
                <a:ext cx="4150500" cy="2396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40" name="Google Shape;540;p6"/>
              <p:cNvCxnSpPr/>
              <p:nvPr/>
            </p:nvCxnSpPr>
            <p:spPr>
              <a:xfrm flipH="1" rot="10800000">
                <a:off x="-285775" y="-133000"/>
                <a:ext cx="4675200" cy="2699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41" name="Google Shape;541;p6"/>
              <p:cNvCxnSpPr/>
              <p:nvPr/>
            </p:nvCxnSpPr>
            <p:spPr>
              <a:xfrm flipH="1" rot="10800000">
                <a:off x="-254975" y="-209000"/>
                <a:ext cx="5265600" cy="3039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42" name="Google Shape;542;p6"/>
              <p:cNvCxnSpPr/>
              <p:nvPr/>
            </p:nvCxnSpPr>
            <p:spPr>
              <a:xfrm flipH="1" rot="10800000">
                <a:off x="-230325" y="-171400"/>
                <a:ext cx="5665200" cy="3270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43" name="Google Shape;543;p6"/>
              <p:cNvCxnSpPr/>
              <p:nvPr/>
            </p:nvCxnSpPr>
            <p:spPr>
              <a:xfrm flipH="1" rot="10800000">
                <a:off x="-203625" y="-162575"/>
                <a:ext cx="6111900" cy="3528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44" name="Google Shape;544;p6"/>
              <p:cNvCxnSpPr/>
              <p:nvPr/>
            </p:nvCxnSpPr>
            <p:spPr>
              <a:xfrm flipH="1" rot="10800000">
                <a:off x="-212500" y="-179425"/>
                <a:ext cx="6639600" cy="3833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45" name="Google Shape;545;p6"/>
              <p:cNvCxnSpPr/>
              <p:nvPr/>
            </p:nvCxnSpPr>
            <p:spPr>
              <a:xfrm flipH="1" rot="10800000">
                <a:off x="-237200" y="-171550"/>
                <a:ext cx="7140000" cy="4122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46" name="Google Shape;546;p6"/>
              <p:cNvCxnSpPr/>
              <p:nvPr/>
            </p:nvCxnSpPr>
            <p:spPr>
              <a:xfrm flipH="1" rot="10800000">
                <a:off x="-208450" y="-169925"/>
                <a:ext cx="7598100" cy="4386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47" name="Google Shape;547;p6"/>
              <p:cNvCxnSpPr/>
              <p:nvPr/>
            </p:nvCxnSpPr>
            <p:spPr>
              <a:xfrm flipH="1" rot="10800000">
                <a:off x="-126875" y="-166100"/>
                <a:ext cx="7999200" cy="4618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48" name="Google Shape;548;p6"/>
              <p:cNvCxnSpPr/>
              <p:nvPr/>
            </p:nvCxnSpPr>
            <p:spPr>
              <a:xfrm flipH="1" rot="10800000">
                <a:off x="-175950" y="-237725"/>
                <a:ext cx="8661600" cy="5000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49" name="Google Shape;549;p6"/>
              <p:cNvCxnSpPr/>
              <p:nvPr/>
            </p:nvCxnSpPr>
            <p:spPr>
              <a:xfrm flipH="1" rot="10800000">
                <a:off x="-230050" y="-244075"/>
                <a:ext cx="9215700" cy="5320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50" name="Google Shape;550;p6"/>
              <p:cNvCxnSpPr/>
              <p:nvPr/>
            </p:nvCxnSpPr>
            <p:spPr>
              <a:xfrm flipH="1" rot="10800000">
                <a:off x="-150500" y="-149375"/>
                <a:ext cx="9462000" cy="5462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51" name="Google Shape;551;p6"/>
              <p:cNvCxnSpPr/>
              <p:nvPr/>
            </p:nvCxnSpPr>
            <p:spPr>
              <a:xfrm flipH="1" rot="10800000">
                <a:off x="277300" y="105750"/>
                <a:ext cx="9081600" cy="524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52" name="Google Shape;552;p6"/>
              <p:cNvCxnSpPr/>
              <p:nvPr/>
            </p:nvCxnSpPr>
            <p:spPr>
              <a:xfrm flipH="1" rot="10800000">
                <a:off x="846950" y="376800"/>
                <a:ext cx="8531400" cy="4925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53" name="Google Shape;553;p6"/>
              <p:cNvCxnSpPr/>
              <p:nvPr/>
            </p:nvCxnSpPr>
            <p:spPr>
              <a:xfrm flipH="1" rot="10800000">
                <a:off x="1349000" y="635275"/>
                <a:ext cx="8071500" cy="4659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54" name="Google Shape;554;p6"/>
              <p:cNvCxnSpPr/>
              <p:nvPr/>
            </p:nvCxnSpPr>
            <p:spPr>
              <a:xfrm flipH="1" rot="10800000">
                <a:off x="1864375" y="918950"/>
                <a:ext cx="7554300" cy="4361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55" name="Google Shape;555;p6"/>
              <p:cNvCxnSpPr/>
              <p:nvPr/>
            </p:nvCxnSpPr>
            <p:spPr>
              <a:xfrm flipH="1" rot="10800000">
                <a:off x="2403950" y="1170550"/>
                <a:ext cx="7067700" cy="4080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56" name="Google Shape;556;p6"/>
              <p:cNvCxnSpPr/>
              <p:nvPr/>
            </p:nvCxnSpPr>
            <p:spPr>
              <a:xfrm flipH="1" rot="10800000">
                <a:off x="2718375" y="1495625"/>
                <a:ext cx="6679800" cy="3856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57" name="Google Shape;557;p6"/>
              <p:cNvCxnSpPr/>
              <p:nvPr/>
            </p:nvCxnSpPr>
            <p:spPr>
              <a:xfrm flipH="1" rot="10800000">
                <a:off x="3297700" y="1822900"/>
                <a:ext cx="6023100" cy="3477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58" name="Google Shape;558;p6"/>
              <p:cNvCxnSpPr/>
              <p:nvPr/>
            </p:nvCxnSpPr>
            <p:spPr>
              <a:xfrm flipH="1" rot="10800000">
                <a:off x="3726050" y="2104125"/>
                <a:ext cx="5597100" cy="3231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59" name="Google Shape;559;p6"/>
              <p:cNvCxnSpPr/>
              <p:nvPr/>
            </p:nvCxnSpPr>
            <p:spPr>
              <a:xfrm flipH="1" rot="10800000">
                <a:off x="4244875" y="2361600"/>
                <a:ext cx="5121600" cy="2956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60" name="Google Shape;560;p6"/>
              <p:cNvCxnSpPr/>
              <p:nvPr/>
            </p:nvCxnSpPr>
            <p:spPr>
              <a:xfrm flipH="1" rot="10800000">
                <a:off x="4742850" y="2657525"/>
                <a:ext cx="4600200" cy="2655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61" name="Google Shape;561;p6"/>
              <p:cNvCxnSpPr/>
              <p:nvPr/>
            </p:nvCxnSpPr>
            <p:spPr>
              <a:xfrm flipH="1" rot="10800000">
                <a:off x="5210850" y="2937150"/>
                <a:ext cx="4137300" cy="2388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62" name="Google Shape;562;p6"/>
              <p:cNvCxnSpPr/>
              <p:nvPr/>
            </p:nvCxnSpPr>
            <p:spPr>
              <a:xfrm flipH="1" rot="10800000">
                <a:off x="5725550" y="3223700"/>
                <a:ext cx="3615300" cy="2087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63" name="Google Shape;563;p6"/>
              <p:cNvCxnSpPr/>
              <p:nvPr/>
            </p:nvCxnSpPr>
            <p:spPr>
              <a:xfrm flipH="1" rot="10800000">
                <a:off x="6217950" y="3515950"/>
                <a:ext cx="3106500" cy="1793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64" name="Google Shape;564;p6"/>
              <p:cNvCxnSpPr/>
              <p:nvPr/>
            </p:nvCxnSpPr>
            <p:spPr>
              <a:xfrm flipH="1" rot="10800000">
                <a:off x="6716500" y="3797450"/>
                <a:ext cx="2609700" cy="1506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65" name="Google Shape;565;p6"/>
              <p:cNvCxnSpPr/>
              <p:nvPr/>
            </p:nvCxnSpPr>
            <p:spPr>
              <a:xfrm flipH="1" rot="10800000">
                <a:off x="7199175" y="4100700"/>
                <a:ext cx="2091000" cy="1207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66" name="Google Shape;566;p6"/>
              <p:cNvCxnSpPr/>
              <p:nvPr/>
            </p:nvCxnSpPr>
            <p:spPr>
              <a:xfrm flipH="1" rot="10800000">
                <a:off x="7718000" y="4338975"/>
                <a:ext cx="1648800" cy="951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67" name="Google Shape;567;p6"/>
              <p:cNvCxnSpPr/>
              <p:nvPr/>
            </p:nvCxnSpPr>
            <p:spPr>
              <a:xfrm flipH="1" rot="10800000">
                <a:off x="8129050" y="4607075"/>
                <a:ext cx="1263000" cy="729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68" name="Google Shape;568;p6"/>
              <p:cNvCxnSpPr/>
              <p:nvPr/>
            </p:nvCxnSpPr>
            <p:spPr>
              <a:xfrm flipH="1" rot="10800000">
                <a:off x="8487200" y="4879525"/>
                <a:ext cx="921600" cy="532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</p:grpSp>
      <p:sp>
        <p:nvSpPr>
          <p:cNvPr id="569" name="Google Shape;569;p6"/>
          <p:cNvSpPr txBox="1"/>
          <p:nvPr>
            <p:ph type="title"/>
          </p:nvPr>
        </p:nvSpPr>
        <p:spPr>
          <a:xfrm>
            <a:off x="768000" y="632924"/>
            <a:ext cx="8217600" cy="81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08350" lIns="108350" spcFirstLastPara="1" rIns="108350" wrap="square" tIns="10835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36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/>
        </p:txBody>
      </p:sp>
      <p:sp>
        <p:nvSpPr>
          <p:cNvPr id="570" name="Google Shape;570;p6"/>
          <p:cNvSpPr txBox="1"/>
          <p:nvPr>
            <p:ph idx="2" type="ctrTitle"/>
          </p:nvPr>
        </p:nvSpPr>
        <p:spPr>
          <a:xfrm>
            <a:off x="1884773" y="2731216"/>
            <a:ext cx="2574900" cy="453900"/>
          </a:xfrm>
          <a:prstGeom prst="rect">
            <a:avLst/>
          </a:prstGeom>
          <a:noFill/>
          <a:ln>
            <a:noFill/>
          </a:ln>
        </p:spPr>
        <p:txBody>
          <a:bodyPr anchorCtr="0" anchor="b" bIns="108350" lIns="108350" spcFirstLastPara="1" rIns="108350" wrap="square" tIns="10835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571" name="Google Shape;571;p6"/>
          <p:cNvSpPr txBox="1"/>
          <p:nvPr>
            <p:ph idx="1" type="subTitle"/>
          </p:nvPr>
        </p:nvSpPr>
        <p:spPr>
          <a:xfrm>
            <a:off x="1884773" y="3210350"/>
            <a:ext cx="2574900" cy="12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108350" lIns="108350" spcFirstLastPara="1" rIns="108350" wrap="square" tIns="10835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7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572" name="Google Shape;572;p6"/>
          <p:cNvSpPr txBox="1"/>
          <p:nvPr>
            <p:ph idx="3" type="ctrTitle"/>
          </p:nvPr>
        </p:nvSpPr>
        <p:spPr>
          <a:xfrm>
            <a:off x="6106918" y="2731216"/>
            <a:ext cx="2574900" cy="453900"/>
          </a:xfrm>
          <a:prstGeom prst="rect">
            <a:avLst/>
          </a:prstGeom>
          <a:noFill/>
          <a:ln>
            <a:noFill/>
          </a:ln>
        </p:spPr>
        <p:txBody>
          <a:bodyPr anchorCtr="0" anchor="b" bIns="108350" lIns="108350" spcFirstLastPara="1" rIns="108350" wrap="square" tIns="10835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573" name="Google Shape;573;p6"/>
          <p:cNvSpPr txBox="1"/>
          <p:nvPr>
            <p:ph idx="4" type="subTitle"/>
          </p:nvPr>
        </p:nvSpPr>
        <p:spPr>
          <a:xfrm>
            <a:off x="6106907" y="3210350"/>
            <a:ext cx="2574900" cy="12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108350" lIns="108350" spcFirstLastPara="1" rIns="108350" wrap="square" tIns="10835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7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574" name="Google Shape;574;p6"/>
          <p:cNvSpPr txBox="1"/>
          <p:nvPr>
            <p:ph idx="5" type="ctrTitle"/>
          </p:nvPr>
        </p:nvSpPr>
        <p:spPr>
          <a:xfrm>
            <a:off x="3995835" y="4660072"/>
            <a:ext cx="2574900" cy="453900"/>
          </a:xfrm>
          <a:prstGeom prst="rect">
            <a:avLst/>
          </a:prstGeom>
          <a:noFill/>
          <a:ln>
            <a:noFill/>
          </a:ln>
        </p:spPr>
        <p:txBody>
          <a:bodyPr anchorCtr="0" anchor="b" bIns="108350" lIns="108350" spcFirstLastPara="1" rIns="108350" wrap="square" tIns="10835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575" name="Google Shape;575;p6"/>
          <p:cNvSpPr txBox="1"/>
          <p:nvPr>
            <p:ph idx="6" type="subTitle"/>
          </p:nvPr>
        </p:nvSpPr>
        <p:spPr>
          <a:xfrm>
            <a:off x="3995840" y="5139200"/>
            <a:ext cx="2574900" cy="12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108350" lIns="108350" spcFirstLastPara="1" rIns="108350" wrap="square" tIns="10835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7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>
                <a:solidFill>
                  <a:srgbClr val="000000"/>
                </a:solidFill>
              </a:defRPr>
            </a:lvl9pPr>
          </a:lstStyle>
          <a:p/>
        </p:txBody>
      </p:sp>
      <p:grpSp>
        <p:nvGrpSpPr>
          <p:cNvPr id="576" name="Google Shape;576;p6"/>
          <p:cNvGrpSpPr/>
          <p:nvPr/>
        </p:nvGrpSpPr>
        <p:grpSpPr>
          <a:xfrm flipH="1">
            <a:off x="-1188927" y="2462531"/>
            <a:ext cx="4286032" cy="5183909"/>
            <a:chOff x="3166062" y="1034326"/>
            <a:chExt cx="6010422" cy="5452155"/>
          </a:xfrm>
        </p:grpSpPr>
        <p:sp>
          <p:nvSpPr>
            <p:cNvPr id="577" name="Google Shape;577;p6"/>
            <p:cNvSpPr/>
            <p:nvPr/>
          </p:nvSpPr>
          <p:spPr>
            <a:xfrm>
              <a:off x="3234090" y="1157235"/>
              <a:ext cx="5942394" cy="5329246"/>
            </a:xfrm>
            <a:custGeom>
              <a:rect b="b" l="l" r="r" t="t"/>
              <a:pathLst>
                <a:path extrusionOk="0" h="81084" w="90413">
                  <a:moveTo>
                    <a:pt x="90412" y="1"/>
                  </a:moveTo>
                  <a:lnTo>
                    <a:pt x="3084" y="50747"/>
                  </a:lnTo>
                  <a:cubicBezTo>
                    <a:pt x="1293" y="51801"/>
                    <a:pt x="239" y="51702"/>
                    <a:pt x="0" y="53075"/>
                  </a:cubicBezTo>
                  <a:lnTo>
                    <a:pt x="0" y="55104"/>
                  </a:lnTo>
                  <a:cubicBezTo>
                    <a:pt x="20" y="56675"/>
                    <a:pt x="1055" y="58247"/>
                    <a:pt x="3123" y="59440"/>
                  </a:cubicBezTo>
                  <a:lnTo>
                    <a:pt x="40641" y="81083"/>
                  </a:lnTo>
                  <a:lnTo>
                    <a:pt x="88642" y="81083"/>
                  </a:lnTo>
                  <a:cubicBezTo>
                    <a:pt x="89617" y="81083"/>
                    <a:pt x="90412" y="80288"/>
                    <a:pt x="90412" y="79313"/>
                  </a:cubicBezTo>
                  <a:lnTo>
                    <a:pt x="904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08350" lIns="108350" spcFirstLastPara="1" rIns="108350" wrap="square" tIns="1083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t/>
              </a:r>
              <a:endPara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8" name="Google Shape;578;p6"/>
            <p:cNvSpPr/>
            <p:nvPr/>
          </p:nvSpPr>
          <p:spPr>
            <a:xfrm>
              <a:off x="3166062" y="1034326"/>
              <a:ext cx="6010420" cy="5452152"/>
            </a:xfrm>
            <a:custGeom>
              <a:rect b="b" l="l" r="r" t="t"/>
              <a:pathLst>
                <a:path extrusionOk="0" h="82954" w="91448">
                  <a:moveTo>
                    <a:pt x="91447" y="1"/>
                  </a:moveTo>
                  <a:lnTo>
                    <a:pt x="4119" y="50767"/>
                  </a:lnTo>
                  <a:cubicBezTo>
                    <a:pt x="1" y="53154"/>
                    <a:pt x="21" y="57033"/>
                    <a:pt x="4158" y="59440"/>
                  </a:cubicBezTo>
                  <a:lnTo>
                    <a:pt x="44899" y="82953"/>
                  </a:lnTo>
                  <a:lnTo>
                    <a:pt x="89677" y="82953"/>
                  </a:lnTo>
                  <a:cubicBezTo>
                    <a:pt x="90652" y="82953"/>
                    <a:pt x="91447" y="82158"/>
                    <a:pt x="91447" y="81183"/>
                  </a:cubicBezTo>
                  <a:lnTo>
                    <a:pt x="9144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08350" lIns="108350" spcFirstLastPara="1" rIns="108350" wrap="square" tIns="1083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t/>
              </a:r>
              <a:endPara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"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0" name="Google Shape;580;p7"/>
          <p:cNvGrpSpPr/>
          <p:nvPr/>
        </p:nvGrpSpPr>
        <p:grpSpPr>
          <a:xfrm>
            <a:off x="-489040" y="-456912"/>
            <a:ext cx="10730122" cy="8236778"/>
            <a:chOff x="-458461" y="-321271"/>
            <a:chExt cx="10059175" cy="5791575"/>
          </a:xfrm>
        </p:grpSpPr>
        <p:grpSp>
          <p:nvGrpSpPr>
            <p:cNvPr id="581" name="Google Shape;581;p7"/>
            <p:cNvGrpSpPr/>
            <p:nvPr/>
          </p:nvGrpSpPr>
          <p:grpSpPr>
            <a:xfrm flipH="1">
              <a:off x="-458461" y="-245071"/>
              <a:ext cx="9830575" cy="5715375"/>
              <a:chOff x="-358925" y="-303650"/>
              <a:chExt cx="9830575" cy="5715375"/>
            </a:xfrm>
          </p:grpSpPr>
          <p:cxnSp>
            <p:nvCxnSpPr>
              <p:cNvPr id="582" name="Google Shape;582;p7"/>
              <p:cNvCxnSpPr/>
              <p:nvPr/>
            </p:nvCxnSpPr>
            <p:spPr>
              <a:xfrm flipH="1" rot="10800000">
                <a:off x="-282200" y="-303650"/>
                <a:ext cx="1052400" cy="607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83" name="Google Shape;583;p7"/>
              <p:cNvCxnSpPr/>
              <p:nvPr/>
            </p:nvCxnSpPr>
            <p:spPr>
              <a:xfrm flipH="1" rot="10800000">
                <a:off x="-281950" y="-236675"/>
                <a:ext cx="1425600" cy="822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84" name="Google Shape;584;p7"/>
              <p:cNvCxnSpPr/>
              <p:nvPr/>
            </p:nvCxnSpPr>
            <p:spPr>
              <a:xfrm flipH="1" rot="10800000">
                <a:off x="-358925" y="-155350"/>
                <a:ext cx="1851000" cy="1068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85" name="Google Shape;585;p7"/>
              <p:cNvCxnSpPr/>
              <p:nvPr/>
            </p:nvCxnSpPr>
            <p:spPr>
              <a:xfrm flipH="1" rot="10800000">
                <a:off x="-267650" y="-115750"/>
                <a:ext cx="2180400" cy="1258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86" name="Google Shape;586;p7"/>
              <p:cNvCxnSpPr/>
              <p:nvPr/>
            </p:nvCxnSpPr>
            <p:spPr>
              <a:xfrm flipH="1" rot="10800000">
                <a:off x="-229800" y="-86050"/>
                <a:ext cx="2580300" cy="1489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87" name="Google Shape;587;p7"/>
              <p:cNvCxnSpPr/>
              <p:nvPr/>
            </p:nvCxnSpPr>
            <p:spPr>
              <a:xfrm flipH="1" rot="10800000">
                <a:off x="-212775" y="-127750"/>
                <a:ext cx="3125100" cy="1804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88" name="Google Shape;588;p7"/>
              <p:cNvCxnSpPr/>
              <p:nvPr/>
            </p:nvCxnSpPr>
            <p:spPr>
              <a:xfrm flipH="1" rot="10800000">
                <a:off x="-180475" y="-165575"/>
                <a:ext cx="3648000" cy="210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89" name="Google Shape;589;p7"/>
              <p:cNvCxnSpPr/>
              <p:nvPr/>
            </p:nvCxnSpPr>
            <p:spPr>
              <a:xfrm flipH="1" rot="10800000">
                <a:off x="-227000" y="-146700"/>
                <a:ext cx="4150500" cy="2396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90" name="Google Shape;590;p7"/>
              <p:cNvCxnSpPr/>
              <p:nvPr/>
            </p:nvCxnSpPr>
            <p:spPr>
              <a:xfrm flipH="1" rot="10800000">
                <a:off x="-285775" y="-133000"/>
                <a:ext cx="4675200" cy="2699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91" name="Google Shape;591;p7"/>
              <p:cNvCxnSpPr/>
              <p:nvPr/>
            </p:nvCxnSpPr>
            <p:spPr>
              <a:xfrm flipH="1" rot="10800000">
                <a:off x="-254975" y="-209000"/>
                <a:ext cx="5265600" cy="3039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92" name="Google Shape;592;p7"/>
              <p:cNvCxnSpPr/>
              <p:nvPr/>
            </p:nvCxnSpPr>
            <p:spPr>
              <a:xfrm flipH="1" rot="10800000">
                <a:off x="-230325" y="-171400"/>
                <a:ext cx="5665200" cy="3270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93" name="Google Shape;593;p7"/>
              <p:cNvCxnSpPr/>
              <p:nvPr/>
            </p:nvCxnSpPr>
            <p:spPr>
              <a:xfrm flipH="1" rot="10800000">
                <a:off x="-203625" y="-162575"/>
                <a:ext cx="6111900" cy="3528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94" name="Google Shape;594;p7"/>
              <p:cNvCxnSpPr/>
              <p:nvPr/>
            </p:nvCxnSpPr>
            <p:spPr>
              <a:xfrm flipH="1" rot="10800000">
                <a:off x="-212500" y="-179425"/>
                <a:ext cx="6639600" cy="3833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95" name="Google Shape;595;p7"/>
              <p:cNvCxnSpPr/>
              <p:nvPr/>
            </p:nvCxnSpPr>
            <p:spPr>
              <a:xfrm flipH="1" rot="10800000">
                <a:off x="-237200" y="-171550"/>
                <a:ext cx="7140000" cy="4122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96" name="Google Shape;596;p7"/>
              <p:cNvCxnSpPr/>
              <p:nvPr/>
            </p:nvCxnSpPr>
            <p:spPr>
              <a:xfrm flipH="1" rot="10800000">
                <a:off x="-208450" y="-169925"/>
                <a:ext cx="7598100" cy="4386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97" name="Google Shape;597;p7"/>
              <p:cNvCxnSpPr/>
              <p:nvPr/>
            </p:nvCxnSpPr>
            <p:spPr>
              <a:xfrm flipH="1" rot="10800000">
                <a:off x="-126875" y="-166100"/>
                <a:ext cx="7999200" cy="4618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98" name="Google Shape;598;p7"/>
              <p:cNvCxnSpPr/>
              <p:nvPr/>
            </p:nvCxnSpPr>
            <p:spPr>
              <a:xfrm flipH="1" rot="10800000">
                <a:off x="-175950" y="-237725"/>
                <a:ext cx="8661600" cy="5000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99" name="Google Shape;599;p7"/>
              <p:cNvCxnSpPr/>
              <p:nvPr/>
            </p:nvCxnSpPr>
            <p:spPr>
              <a:xfrm flipH="1" rot="10800000">
                <a:off x="-230050" y="-244075"/>
                <a:ext cx="9215700" cy="5320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00" name="Google Shape;600;p7"/>
              <p:cNvCxnSpPr/>
              <p:nvPr/>
            </p:nvCxnSpPr>
            <p:spPr>
              <a:xfrm flipH="1" rot="10800000">
                <a:off x="-150500" y="-149375"/>
                <a:ext cx="9462000" cy="5462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01" name="Google Shape;601;p7"/>
              <p:cNvCxnSpPr/>
              <p:nvPr/>
            </p:nvCxnSpPr>
            <p:spPr>
              <a:xfrm flipH="1" rot="10800000">
                <a:off x="277300" y="105750"/>
                <a:ext cx="9081600" cy="524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02" name="Google Shape;602;p7"/>
              <p:cNvCxnSpPr/>
              <p:nvPr/>
            </p:nvCxnSpPr>
            <p:spPr>
              <a:xfrm flipH="1" rot="10800000">
                <a:off x="846950" y="376800"/>
                <a:ext cx="8531400" cy="4925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03" name="Google Shape;603;p7"/>
              <p:cNvCxnSpPr/>
              <p:nvPr/>
            </p:nvCxnSpPr>
            <p:spPr>
              <a:xfrm flipH="1" rot="10800000">
                <a:off x="1349000" y="635275"/>
                <a:ext cx="8071500" cy="4659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04" name="Google Shape;604;p7"/>
              <p:cNvCxnSpPr/>
              <p:nvPr/>
            </p:nvCxnSpPr>
            <p:spPr>
              <a:xfrm flipH="1" rot="10800000">
                <a:off x="1864375" y="918950"/>
                <a:ext cx="7554300" cy="4361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05" name="Google Shape;605;p7"/>
              <p:cNvCxnSpPr/>
              <p:nvPr/>
            </p:nvCxnSpPr>
            <p:spPr>
              <a:xfrm flipH="1" rot="10800000">
                <a:off x="2403950" y="1170550"/>
                <a:ext cx="7067700" cy="4080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06" name="Google Shape;606;p7"/>
              <p:cNvCxnSpPr/>
              <p:nvPr/>
            </p:nvCxnSpPr>
            <p:spPr>
              <a:xfrm flipH="1" rot="10800000">
                <a:off x="2718375" y="1495625"/>
                <a:ext cx="6679800" cy="3856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07" name="Google Shape;607;p7"/>
              <p:cNvCxnSpPr/>
              <p:nvPr/>
            </p:nvCxnSpPr>
            <p:spPr>
              <a:xfrm flipH="1" rot="10800000">
                <a:off x="3297700" y="1822900"/>
                <a:ext cx="6023100" cy="3477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08" name="Google Shape;608;p7"/>
              <p:cNvCxnSpPr/>
              <p:nvPr/>
            </p:nvCxnSpPr>
            <p:spPr>
              <a:xfrm flipH="1" rot="10800000">
                <a:off x="3726050" y="2104125"/>
                <a:ext cx="5597100" cy="3231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09" name="Google Shape;609;p7"/>
              <p:cNvCxnSpPr/>
              <p:nvPr/>
            </p:nvCxnSpPr>
            <p:spPr>
              <a:xfrm flipH="1" rot="10800000">
                <a:off x="4244875" y="2361600"/>
                <a:ext cx="5121600" cy="2956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10" name="Google Shape;610;p7"/>
              <p:cNvCxnSpPr/>
              <p:nvPr/>
            </p:nvCxnSpPr>
            <p:spPr>
              <a:xfrm flipH="1" rot="10800000">
                <a:off x="4742850" y="2657525"/>
                <a:ext cx="4600200" cy="2655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11" name="Google Shape;611;p7"/>
              <p:cNvCxnSpPr/>
              <p:nvPr/>
            </p:nvCxnSpPr>
            <p:spPr>
              <a:xfrm flipH="1" rot="10800000">
                <a:off x="5210850" y="2937150"/>
                <a:ext cx="4137300" cy="2388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12" name="Google Shape;612;p7"/>
              <p:cNvCxnSpPr/>
              <p:nvPr/>
            </p:nvCxnSpPr>
            <p:spPr>
              <a:xfrm flipH="1" rot="10800000">
                <a:off x="5725550" y="3223700"/>
                <a:ext cx="3615300" cy="2087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13" name="Google Shape;613;p7"/>
              <p:cNvCxnSpPr/>
              <p:nvPr/>
            </p:nvCxnSpPr>
            <p:spPr>
              <a:xfrm flipH="1" rot="10800000">
                <a:off x="6217950" y="3515950"/>
                <a:ext cx="3106500" cy="1793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14" name="Google Shape;614;p7"/>
              <p:cNvCxnSpPr/>
              <p:nvPr/>
            </p:nvCxnSpPr>
            <p:spPr>
              <a:xfrm flipH="1" rot="10800000">
                <a:off x="6716500" y="3797450"/>
                <a:ext cx="2609700" cy="1506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15" name="Google Shape;615;p7"/>
              <p:cNvCxnSpPr/>
              <p:nvPr/>
            </p:nvCxnSpPr>
            <p:spPr>
              <a:xfrm flipH="1" rot="10800000">
                <a:off x="7199175" y="4100700"/>
                <a:ext cx="2091000" cy="1207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16" name="Google Shape;616;p7"/>
              <p:cNvCxnSpPr/>
              <p:nvPr/>
            </p:nvCxnSpPr>
            <p:spPr>
              <a:xfrm flipH="1" rot="10800000">
                <a:off x="7718000" y="4338975"/>
                <a:ext cx="1648800" cy="951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17" name="Google Shape;617;p7"/>
              <p:cNvCxnSpPr/>
              <p:nvPr/>
            </p:nvCxnSpPr>
            <p:spPr>
              <a:xfrm flipH="1" rot="10800000">
                <a:off x="8129050" y="4607075"/>
                <a:ext cx="1263000" cy="729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18" name="Google Shape;618;p7"/>
              <p:cNvCxnSpPr/>
              <p:nvPr/>
            </p:nvCxnSpPr>
            <p:spPr>
              <a:xfrm flipH="1" rot="10800000">
                <a:off x="8487200" y="4879525"/>
                <a:ext cx="921600" cy="532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619" name="Google Shape;619;p7"/>
            <p:cNvGrpSpPr/>
            <p:nvPr/>
          </p:nvGrpSpPr>
          <p:grpSpPr>
            <a:xfrm rot="10800000">
              <a:off x="-229861" y="-321271"/>
              <a:ext cx="9830575" cy="5715375"/>
              <a:chOff x="-358925" y="-303650"/>
              <a:chExt cx="9830575" cy="5715375"/>
            </a:xfrm>
          </p:grpSpPr>
          <p:cxnSp>
            <p:nvCxnSpPr>
              <p:cNvPr id="620" name="Google Shape;620;p7"/>
              <p:cNvCxnSpPr/>
              <p:nvPr/>
            </p:nvCxnSpPr>
            <p:spPr>
              <a:xfrm flipH="1" rot="10800000">
                <a:off x="-282200" y="-303650"/>
                <a:ext cx="1052400" cy="607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21" name="Google Shape;621;p7"/>
              <p:cNvCxnSpPr/>
              <p:nvPr/>
            </p:nvCxnSpPr>
            <p:spPr>
              <a:xfrm flipH="1" rot="10800000">
                <a:off x="-281950" y="-236675"/>
                <a:ext cx="1425600" cy="822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22" name="Google Shape;622;p7"/>
              <p:cNvCxnSpPr/>
              <p:nvPr/>
            </p:nvCxnSpPr>
            <p:spPr>
              <a:xfrm flipH="1" rot="10800000">
                <a:off x="-358925" y="-155350"/>
                <a:ext cx="1851000" cy="1068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23" name="Google Shape;623;p7"/>
              <p:cNvCxnSpPr/>
              <p:nvPr/>
            </p:nvCxnSpPr>
            <p:spPr>
              <a:xfrm flipH="1" rot="10800000">
                <a:off x="-267650" y="-115750"/>
                <a:ext cx="2180400" cy="1258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24" name="Google Shape;624;p7"/>
              <p:cNvCxnSpPr/>
              <p:nvPr/>
            </p:nvCxnSpPr>
            <p:spPr>
              <a:xfrm flipH="1" rot="10800000">
                <a:off x="-229800" y="-86050"/>
                <a:ext cx="2580300" cy="1489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25" name="Google Shape;625;p7"/>
              <p:cNvCxnSpPr/>
              <p:nvPr/>
            </p:nvCxnSpPr>
            <p:spPr>
              <a:xfrm flipH="1" rot="10800000">
                <a:off x="-212775" y="-127750"/>
                <a:ext cx="3125100" cy="1804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26" name="Google Shape;626;p7"/>
              <p:cNvCxnSpPr/>
              <p:nvPr/>
            </p:nvCxnSpPr>
            <p:spPr>
              <a:xfrm flipH="1" rot="10800000">
                <a:off x="-180475" y="-165575"/>
                <a:ext cx="3648000" cy="210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27" name="Google Shape;627;p7"/>
              <p:cNvCxnSpPr/>
              <p:nvPr/>
            </p:nvCxnSpPr>
            <p:spPr>
              <a:xfrm flipH="1" rot="10800000">
                <a:off x="-227000" y="-146700"/>
                <a:ext cx="4150500" cy="2396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28" name="Google Shape;628;p7"/>
              <p:cNvCxnSpPr/>
              <p:nvPr/>
            </p:nvCxnSpPr>
            <p:spPr>
              <a:xfrm flipH="1" rot="10800000">
                <a:off x="-285775" y="-133000"/>
                <a:ext cx="4675200" cy="2699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29" name="Google Shape;629;p7"/>
              <p:cNvCxnSpPr/>
              <p:nvPr/>
            </p:nvCxnSpPr>
            <p:spPr>
              <a:xfrm flipH="1" rot="10800000">
                <a:off x="-254975" y="-209000"/>
                <a:ext cx="5265600" cy="3039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30" name="Google Shape;630;p7"/>
              <p:cNvCxnSpPr/>
              <p:nvPr/>
            </p:nvCxnSpPr>
            <p:spPr>
              <a:xfrm flipH="1" rot="10800000">
                <a:off x="-230325" y="-171400"/>
                <a:ext cx="5665200" cy="3270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31" name="Google Shape;631;p7"/>
              <p:cNvCxnSpPr/>
              <p:nvPr/>
            </p:nvCxnSpPr>
            <p:spPr>
              <a:xfrm flipH="1" rot="10800000">
                <a:off x="-203625" y="-162575"/>
                <a:ext cx="6111900" cy="3528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32" name="Google Shape;632;p7"/>
              <p:cNvCxnSpPr/>
              <p:nvPr/>
            </p:nvCxnSpPr>
            <p:spPr>
              <a:xfrm flipH="1" rot="10800000">
                <a:off x="-212500" y="-179425"/>
                <a:ext cx="6639600" cy="3833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33" name="Google Shape;633;p7"/>
              <p:cNvCxnSpPr/>
              <p:nvPr/>
            </p:nvCxnSpPr>
            <p:spPr>
              <a:xfrm flipH="1" rot="10800000">
                <a:off x="-237200" y="-171550"/>
                <a:ext cx="7140000" cy="4122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34" name="Google Shape;634;p7"/>
              <p:cNvCxnSpPr/>
              <p:nvPr/>
            </p:nvCxnSpPr>
            <p:spPr>
              <a:xfrm flipH="1" rot="10800000">
                <a:off x="-208450" y="-169925"/>
                <a:ext cx="7598100" cy="4386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35" name="Google Shape;635;p7"/>
              <p:cNvCxnSpPr/>
              <p:nvPr/>
            </p:nvCxnSpPr>
            <p:spPr>
              <a:xfrm flipH="1" rot="10800000">
                <a:off x="-126875" y="-166100"/>
                <a:ext cx="7999200" cy="4618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36" name="Google Shape;636;p7"/>
              <p:cNvCxnSpPr/>
              <p:nvPr/>
            </p:nvCxnSpPr>
            <p:spPr>
              <a:xfrm flipH="1" rot="10800000">
                <a:off x="-175950" y="-237725"/>
                <a:ext cx="8661600" cy="5000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37" name="Google Shape;637;p7"/>
              <p:cNvCxnSpPr/>
              <p:nvPr/>
            </p:nvCxnSpPr>
            <p:spPr>
              <a:xfrm flipH="1" rot="10800000">
                <a:off x="-230050" y="-244075"/>
                <a:ext cx="9215700" cy="5320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38" name="Google Shape;638;p7"/>
              <p:cNvCxnSpPr/>
              <p:nvPr/>
            </p:nvCxnSpPr>
            <p:spPr>
              <a:xfrm flipH="1" rot="10800000">
                <a:off x="-150500" y="-149375"/>
                <a:ext cx="9462000" cy="5462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39" name="Google Shape;639;p7"/>
              <p:cNvCxnSpPr/>
              <p:nvPr/>
            </p:nvCxnSpPr>
            <p:spPr>
              <a:xfrm flipH="1" rot="10800000">
                <a:off x="277300" y="105750"/>
                <a:ext cx="9081600" cy="524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40" name="Google Shape;640;p7"/>
              <p:cNvCxnSpPr/>
              <p:nvPr/>
            </p:nvCxnSpPr>
            <p:spPr>
              <a:xfrm flipH="1" rot="10800000">
                <a:off x="846950" y="376800"/>
                <a:ext cx="8531400" cy="4925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41" name="Google Shape;641;p7"/>
              <p:cNvCxnSpPr/>
              <p:nvPr/>
            </p:nvCxnSpPr>
            <p:spPr>
              <a:xfrm flipH="1" rot="10800000">
                <a:off x="1349000" y="635275"/>
                <a:ext cx="8071500" cy="4659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42" name="Google Shape;642;p7"/>
              <p:cNvCxnSpPr/>
              <p:nvPr/>
            </p:nvCxnSpPr>
            <p:spPr>
              <a:xfrm flipH="1" rot="10800000">
                <a:off x="1864375" y="918950"/>
                <a:ext cx="7554300" cy="4361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43" name="Google Shape;643;p7"/>
              <p:cNvCxnSpPr/>
              <p:nvPr/>
            </p:nvCxnSpPr>
            <p:spPr>
              <a:xfrm flipH="1" rot="10800000">
                <a:off x="2403950" y="1170550"/>
                <a:ext cx="7067700" cy="4080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44" name="Google Shape;644;p7"/>
              <p:cNvCxnSpPr/>
              <p:nvPr/>
            </p:nvCxnSpPr>
            <p:spPr>
              <a:xfrm flipH="1" rot="10800000">
                <a:off x="2718375" y="1495625"/>
                <a:ext cx="6679800" cy="3856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45" name="Google Shape;645;p7"/>
              <p:cNvCxnSpPr/>
              <p:nvPr/>
            </p:nvCxnSpPr>
            <p:spPr>
              <a:xfrm flipH="1" rot="10800000">
                <a:off x="3297700" y="1822900"/>
                <a:ext cx="6023100" cy="3477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46" name="Google Shape;646;p7"/>
              <p:cNvCxnSpPr/>
              <p:nvPr/>
            </p:nvCxnSpPr>
            <p:spPr>
              <a:xfrm flipH="1" rot="10800000">
                <a:off x="3726050" y="2104125"/>
                <a:ext cx="5597100" cy="3231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47" name="Google Shape;647;p7"/>
              <p:cNvCxnSpPr/>
              <p:nvPr/>
            </p:nvCxnSpPr>
            <p:spPr>
              <a:xfrm flipH="1" rot="10800000">
                <a:off x="4244875" y="2361600"/>
                <a:ext cx="5121600" cy="2956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48" name="Google Shape;648;p7"/>
              <p:cNvCxnSpPr/>
              <p:nvPr/>
            </p:nvCxnSpPr>
            <p:spPr>
              <a:xfrm flipH="1" rot="10800000">
                <a:off x="4742850" y="2657525"/>
                <a:ext cx="4600200" cy="2655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49" name="Google Shape;649;p7"/>
              <p:cNvCxnSpPr/>
              <p:nvPr/>
            </p:nvCxnSpPr>
            <p:spPr>
              <a:xfrm flipH="1" rot="10800000">
                <a:off x="5210850" y="2937150"/>
                <a:ext cx="4137300" cy="2388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50" name="Google Shape;650;p7"/>
              <p:cNvCxnSpPr/>
              <p:nvPr/>
            </p:nvCxnSpPr>
            <p:spPr>
              <a:xfrm flipH="1" rot="10800000">
                <a:off x="5725550" y="3223700"/>
                <a:ext cx="3615300" cy="2087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51" name="Google Shape;651;p7"/>
              <p:cNvCxnSpPr/>
              <p:nvPr/>
            </p:nvCxnSpPr>
            <p:spPr>
              <a:xfrm flipH="1" rot="10800000">
                <a:off x="6217950" y="3515950"/>
                <a:ext cx="3106500" cy="1793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52" name="Google Shape;652;p7"/>
              <p:cNvCxnSpPr/>
              <p:nvPr/>
            </p:nvCxnSpPr>
            <p:spPr>
              <a:xfrm flipH="1" rot="10800000">
                <a:off x="6716500" y="3797450"/>
                <a:ext cx="2609700" cy="1506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53" name="Google Shape;653;p7"/>
              <p:cNvCxnSpPr/>
              <p:nvPr/>
            </p:nvCxnSpPr>
            <p:spPr>
              <a:xfrm flipH="1" rot="10800000">
                <a:off x="7199175" y="4100700"/>
                <a:ext cx="2091000" cy="1207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54" name="Google Shape;654;p7"/>
              <p:cNvCxnSpPr/>
              <p:nvPr/>
            </p:nvCxnSpPr>
            <p:spPr>
              <a:xfrm flipH="1" rot="10800000">
                <a:off x="7718000" y="4338975"/>
                <a:ext cx="1648800" cy="951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55" name="Google Shape;655;p7"/>
              <p:cNvCxnSpPr/>
              <p:nvPr/>
            </p:nvCxnSpPr>
            <p:spPr>
              <a:xfrm flipH="1" rot="10800000">
                <a:off x="8129050" y="4607075"/>
                <a:ext cx="1263000" cy="729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56" name="Google Shape;656;p7"/>
              <p:cNvCxnSpPr/>
              <p:nvPr/>
            </p:nvCxnSpPr>
            <p:spPr>
              <a:xfrm flipH="1" rot="10800000">
                <a:off x="8487200" y="4879525"/>
                <a:ext cx="921600" cy="532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</p:grpSp>
      <p:sp>
        <p:nvSpPr>
          <p:cNvPr id="657" name="Google Shape;657;p7"/>
          <p:cNvSpPr txBox="1"/>
          <p:nvPr>
            <p:ph type="ctrTitle"/>
          </p:nvPr>
        </p:nvSpPr>
        <p:spPr>
          <a:xfrm>
            <a:off x="760773" y="2468836"/>
            <a:ext cx="4116300" cy="893400"/>
          </a:xfrm>
          <a:prstGeom prst="rect">
            <a:avLst/>
          </a:prstGeom>
          <a:noFill/>
          <a:ln>
            <a:noFill/>
          </a:ln>
        </p:spPr>
        <p:txBody>
          <a:bodyPr anchorCtr="0" anchor="b" bIns="108350" lIns="108350" spcFirstLastPara="1" rIns="108350" wrap="square" tIns="10835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None/>
              <a:defRPr sz="3600">
                <a:solidFill>
                  <a:srgbClr val="21212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 sz="1900">
                <a:solidFill>
                  <a:srgbClr val="000000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 sz="1900">
                <a:solidFill>
                  <a:srgbClr val="000000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 sz="1900">
                <a:solidFill>
                  <a:srgbClr val="000000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 sz="1900">
                <a:solidFill>
                  <a:srgbClr val="000000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 sz="1900">
                <a:solidFill>
                  <a:srgbClr val="000000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 sz="1900">
                <a:solidFill>
                  <a:srgbClr val="000000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 sz="1900">
                <a:solidFill>
                  <a:srgbClr val="000000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None/>
              <a:defRPr sz="19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658" name="Google Shape;658;p7"/>
          <p:cNvSpPr txBox="1"/>
          <p:nvPr>
            <p:ph idx="1" type="subTitle"/>
          </p:nvPr>
        </p:nvSpPr>
        <p:spPr>
          <a:xfrm>
            <a:off x="760773" y="3362418"/>
            <a:ext cx="4116300" cy="14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108350" lIns="108350" spcFirstLastPara="1" rIns="108350" wrap="square" tIns="10835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None/>
              <a:defRPr>
                <a:solidFill>
                  <a:srgbClr val="000000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None/>
              <a:defRPr>
                <a:solidFill>
                  <a:srgbClr val="000000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None/>
              <a:defRPr>
                <a:solidFill>
                  <a:srgbClr val="000000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None/>
              <a:defRPr>
                <a:solidFill>
                  <a:srgbClr val="000000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None/>
              <a:defRPr>
                <a:solidFill>
                  <a:srgbClr val="000000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None/>
              <a:defRPr>
                <a:solidFill>
                  <a:srgbClr val="000000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None/>
              <a:defRPr>
                <a:solidFill>
                  <a:srgbClr val="000000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None/>
              <a:defRPr>
                <a:solidFill>
                  <a:srgbClr val="000000"/>
                </a:solidFill>
              </a:defRPr>
            </a:lvl9pPr>
          </a:lstStyle>
          <a:p/>
        </p:txBody>
      </p:sp>
      <p:grpSp>
        <p:nvGrpSpPr>
          <p:cNvPr id="659" name="Google Shape;659;p7"/>
          <p:cNvGrpSpPr/>
          <p:nvPr/>
        </p:nvGrpSpPr>
        <p:grpSpPr>
          <a:xfrm>
            <a:off x="4364073" y="1143972"/>
            <a:ext cx="5452054" cy="6690339"/>
            <a:chOff x="3133537" y="-308699"/>
            <a:chExt cx="6010422" cy="5452155"/>
          </a:xfrm>
        </p:grpSpPr>
        <p:sp>
          <p:nvSpPr>
            <p:cNvPr id="660" name="Google Shape;660;p7"/>
            <p:cNvSpPr/>
            <p:nvPr/>
          </p:nvSpPr>
          <p:spPr>
            <a:xfrm>
              <a:off x="3201565" y="-185790"/>
              <a:ext cx="5942394" cy="5329246"/>
            </a:xfrm>
            <a:custGeom>
              <a:rect b="b" l="l" r="r" t="t"/>
              <a:pathLst>
                <a:path extrusionOk="0" h="81084" w="90413">
                  <a:moveTo>
                    <a:pt x="90412" y="1"/>
                  </a:moveTo>
                  <a:lnTo>
                    <a:pt x="3084" y="50747"/>
                  </a:lnTo>
                  <a:cubicBezTo>
                    <a:pt x="1293" y="51801"/>
                    <a:pt x="239" y="51702"/>
                    <a:pt x="0" y="53075"/>
                  </a:cubicBezTo>
                  <a:lnTo>
                    <a:pt x="0" y="55104"/>
                  </a:lnTo>
                  <a:cubicBezTo>
                    <a:pt x="20" y="56675"/>
                    <a:pt x="1055" y="58247"/>
                    <a:pt x="3123" y="59440"/>
                  </a:cubicBezTo>
                  <a:lnTo>
                    <a:pt x="40641" y="81083"/>
                  </a:lnTo>
                  <a:lnTo>
                    <a:pt x="88642" y="81083"/>
                  </a:lnTo>
                  <a:cubicBezTo>
                    <a:pt x="89617" y="81083"/>
                    <a:pt x="90412" y="80288"/>
                    <a:pt x="90412" y="79313"/>
                  </a:cubicBezTo>
                  <a:lnTo>
                    <a:pt x="904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08350" lIns="108350" spcFirstLastPara="1" rIns="108350" wrap="square" tIns="1083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t/>
              </a:r>
              <a:endPara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1" name="Google Shape;661;p7"/>
            <p:cNvSpPr/>
            <p:nvPr/>
          </p:nvSpPr>
          <p:spPr>
            <a:xfrm>
              <a:off x="3133537" y="-308699"/>
              <a:ext cx="6010420" cy="5452152"/>
            </a:xfrm>
            <a:custGeom>
              <a:rect b="b" l="l" r="r" t="t"/>
              <a:pathLst>
                <a:path extrusionOk="0" h="82954" w="91448">
                  <a:moveTo>
                    <a:pt x="91447" y="1"/>
                  </a:moveTo>
                  <a:lnTo>
                    <a:pt x="4119" y="50767"/>
                  </a:lnTo>
                  <a:cubicBezTo>
                    <a:pt x="1" y="53154"/>
                    <a:pt x="21" y="57033"/>
                    <a:pt x="4158" y="59440"/>
                  </a:cubicBezTo>
                  <a:lnTo>
                    <a:pt x="44899" y="82953"/>
                  </a:lnTo>
                  <a:lnTo>
                    <a:pt x="89677" y="82953"/>
                  </a:lnTo>
                  <a:cubicBezTo>
                    <a:pt x="90652" y="82953"/>
                    <a:pt x="91447" y="82158"/>
                    <a:pt x="91447" y="81183"/>
                  </a:cubicBezTo>
                  <a:lnTo>
                    <a:pt x="9144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08350" lIns="108350" spcFirstLastPara="1" rIns="108350" wrap="square" tIns="1083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t/>
              </a:r>
              <a:endPara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62" name="Google Shape;662;p7"/>
          <p:cNvSpPr/>
          <p:nvPr/>
        </p:nvSpPr>
        <p:spPr>
          <a:xfrm flipH="1">
            <a:off x="-396" y="6103957"/>
            <a:ext cx="1597811" cy="1211357"/>
          </a:xfrm>
          <a:custGeom>
            <a:rect b="b" l="l" r="r" t="t"/>
            <a:pathLst>
              <a:path extrusionOk="0" h="66294" w="116586">
                <a:moveTo>
                  <a:pt x="116586" y="0"/>
                </a:moveTo>
                <a:lnTo>
                  <a:pt x="0" y="66294"/>
                </a:lnTo>
                <a:lnTo>
                  <a:pt x="116586" y="66294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LANK_1_1_1_1_1_1_1_1"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5" name="Google Shape;665;p9"/>
          <p:cNvGrpSpPr/>
          <p:nvPr/>
        </p:nvGrpSpPr>
        <p:grpSpPr>
          <a:xfrm>
            <a:off x="-489040" y="-456912"/>
            <a:ext cx="10730122" cy="8236778"/>
            <a:chOff x="-458461" y="-321271"/>
            <a:chExt cx="10059175" cy="5791575"/>
          </a:xfrm>
        </p:grpSpPr>
        <p:grpSp>
          <p:nvGrpSpPr>
            <p:cNvPr id="666" name="Google Shape;666;p9"/>
            <p:cNvGrpSpPr/>
            <p:nvPr/>
          </p:nvGrpSpPr>
          <p:grpSpPr>
            <a:xfrm flipH="1">
              <a:off x="-458461" y="-245071"/>
              <a:ext cx="9830575" cy="5715375"/>
              <a:chOff x="-358925" y="-303650"/>
              <a:chExt cx="9830575" cy="5715375"/>
            </a:xfrm>
          </p:grpSpPr>
          <p:cxnSp>
            <p:nvCxnSpPr>
              <p:cNvPr id="667" name="Google Shape;667;p9"/>
              <p:cNvCxnSpPr/>
              <p:nvPr/>
            </p:nvCxnSpPr>
            <p:spPr>
              <a:xfrm flipH="1" rot="10800000">
                <a:off x="-282200" y="-303650"/>
                <a:ext cx="1052400" cy="607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68" name="Google Shape;668;p9"/>
              <p:cNvCxnSpPr/>
              <p:nvPr/>
            </p:nvCxnSpPr>
            <p:spPr>
              <a:xfrm flipH="1" rot="10800000">
                <a:off x="-281950" y="-236675"/>
                <a:ext cx="1425600" cy="822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69" name="Google Shape;669;p9"/>
              <p:cNvCxnSpPr/>
              <p:nvPr/>
            </p:nvCxnSpPr>
            <p:spPr>
              <a:xfrm flipH="1" rot="10800000">
                <a:off x="-358925" y="-155350"/>
                <a:ext cx="1851000" cy="1068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70" name="Google Shape;670;p9"/>
              <p:cNvCxnSpPr/>
              <p:nvPr/>
            </p:nvCxnSpPr>
            <p:spPr>
              <a:xfrm flipH="1" rot="10800000">
                <a:off x="-267650" y="-115750"/>
                <a:ext cx="2180400" cy="1258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71" name="Google Shape;671;p9"/>
              <p:cNvCxnSpPr/>
              <p:nvPr/>
            </p:nvCxnSpPr>
            <p:spPr>
              <a:xfrm flipH="1" rot="10800000">
                <a:off x="-229800" y="-86050"/>
                <a:ext cx="2580300" cy="1489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72" name="Google Shape;672;p9"/>
              <p:cNvCxnSpPr/>
              <p:nvPr/>
            </p:nvCxnSpPr>
            <p:spPr>
              <a:xfrm flipH="1" rot="10800000">
                <a:off x="-212775" y="-127750"/>
                <a:ext cx="3125100" cy="1804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73" name="Google Shape;673;p9"/>
              <p:cNvCxnSpPr/>
              <p:nvPr/>
            </p:nvCxnSpPr>
            <p:spPr>
              <a:xfrm flipH="1" rot="10800000">
                <a:off x="-180475" y="-165575"/>
                <a:ext cx="3648000" cy="210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74" name="Google Shape;674;p9"/>
              <p:cNvCxnSpPr/>
              <p:nvPr/>
            </p:nvCxnSpPr>
            <p:spPr>
              <a:xfrm flipH="1" rot="10800000">
                <a:off x="-227000" y="-146700"/>
                <a:ext cx="4150500" cy="2396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75" name="Google Shape;675;p9"/>
              <p:cNvCxnSpPr/>
              <p:nvPr/>
            </p:nvCxnSpPr>
            <p:spPr>
              <a:xfrm flipH="1" rot="10800000">
                <a:off x="-285775" y="-133000"/>
                <a:ext cx="4675200" cy="2699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76" name="Google Shape;676;p9"/>
              <p:cNvCxnSpPr/>
              <p:nvPr/>
            </p:nvCxnSpPr>
            <p:spPr>
              <a:xfrm flipH="1" rot="10800000">
                <a:off x="-254975" y="-209000"/>
                <a:ext cx="5265600" cy="3039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77" name="Google Shape;677;p9"/>
              <p:cNvCxnSpPr/>
              <p:nvPr/>
            </p:nvCxnSpPr>
            <p:spPr>
              <a:xfrm flipH="1" rot="10800000">
                <a:off x="-230325" y="-171400"/>
                <a:ext cx="5665200" cy="3270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78" name="Google Shape;678;p9"/>
              <p:cNvCxnSpPr/>
              <p:nvPr/>
            </p:nvCxnSpPr>
            <p:spPr>
              <a:xfrm flipH="1" rot="10800000">
                <a:off x="-203625" y="-162575"/>
                <a:ext cx="6111900" cy="3528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79" name="Google Shape;679;p9"/>
              <p:cNvCxnSpPr/>
              <p:nvPr/>
            </p:nvCxnSpPr>
            <p:spPr>
              <a:xfrm flipH="1" rot="10800000">
                <a:off x="-212500" y="-179425"/>
                <a:ext cx="6639600" cy="3833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80" name="Google Shape;680;p9"/>
              <p:cNvCxnSpPr/>
              <p:nvPr/>
            </p:nvCxnSpPr>
            <p:spPr>
              <a:xfrm flipH="1" rot="10800000">
                <a:off x="-237200" y="-171550"/>
                <a:ext cx="7140000" cy="4122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81" name="Google Shape;681;p9"/>
              <p:cNvCxnSpPr/>
              <p:nvPr/>
            </p:nvCxnSpPr>
            <p:spPr>
              <a:xfrm flipH="1" rot="10800000">
                <a:off x="-208450" y="-169925"/>
                <a:ext cx="7598100" cy="4386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82" name="Google Shape;682;p9"/>
              <p:cNvCxnSpPr/>
              <p:nvPr/>
            </p:nvCxnSpPr>
            <p:spPr>
              <a:xfrm flipH="1" rot="10800000">
                <a:off x="-126875" y="-166100"/>
                <a:ext cx="7999200" cy="4618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83" name="Google Shape;683;p9"/>
              <p:cNvCxnSpPr/>
              <p:nvPr/>
            </p:nvCxnSpPr>
            <p:spPr>
              <a:xfrm flipH="1" rot="10800000">
                <a:off x="-175950" y="-237725"/>
                <a:ext cx="8661600" cy="5000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84" name="Google Shape;684;p9"/>
              <p:cNvCxnSpPr/>
              <p:nvPr/>
            </p:nvCxnSpPr>
            <p:spPr>
              <a:xfrm flipH="1" rot="10800000">
                <a:off x="-230050" y="-244075"/>
                <a:ext cx="9215700" cy="5320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85" name="Google Shape;685;p9"/>
              <p:cNvCxnSpPr/>
              <p:nvPr/>
            </p:nvCxnSpPr>
            <p:spPr>
              <a:xfrm flipH="1" rot="10800000">
                <a:off x="-150500" y="-149375"/>
                <a:ext cx="9462000" cy="5462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86" name="Google Shape;686;p9"/>
              <p:cNvCxnSpPr/>
              <p:nvPr/>
            </p:nvCxnSpPr>
            <p:spPr>
              <a:xfrm flipH="1" rot="10800000">
                <a:off x="277300" y="105750"/>
                <a:ext cx="9081600" cy="524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87" name="Google Shape;687;p9"/>
              <p:cNvCxnSpPr/>
              <p:nvPr/>
            </p:nvCxnSpPr>
            <p:spPr>
              <a:xfrm flipH="1" rot="10800000">
                <a:off x="846950" y="376800"/>
                <a:ext cx="8531400" cy="4925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88" name="Google Shape;688;p9"/>
              <p:cNvCxnSpPr/>
              <p:nvPr/>
            </p:nvCxnSpPr>
            <p:spPr>
              <a:xfrm flipH="1" rot="10800000">
                <a:off x="1349000" y="635275"/>
                <a:ext cx="8071500" cy="4659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89" name="Google Shape;689;p9"/>
              <p:cNvCxnSpPr/>
              <p:nvPr/>
            </p:nvCxnSpPr>
            <p:spPr>
              <a:xfrm flipH="1" rot="10800000">
                <a:off x="1864375" y="918950"/>
                <a:ext cx="7554300" cy="4361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90" name="Google Shape;690;p9"/>
              <p:cNvCxnSpPr/>
              <p:nvPr/>
            </p:nvCxnSpPr>
            <p:spPr>
              <a:xfrm flipH="1" rot="10800000">
                <a:off x="2403950" y="1170550"/>
                <a:ext cx="7067700" cy="4080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91" name="Google Shape;691;p9"/>
              <p:cNvCxnSpPr/>
              <p:nvPr/>
            </p:nvCxnSpPr>
            <p:spPr>
              <a:xfrm flipH="1" rot="10800000">
                <a:off x="2718375" y="1495625"/>
                <a:ext cx="6679800" cy="3856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92" name="Google Shape;692;p9"/>
              <p:cNvCxnSpPr/>
              <p:nvPr/>
            </p:nvCxnSpPr>
            <p:spPr>
              <a:xfrm flipH="1" rot="10800000">
                <a:off x="3297700" y="1822900"/>
                <a:ext cx="6023100" cy="3477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93" name="Google Shape;693;p9"/>
              <p:cNvCxnSpPr/>
              <p:nvPr/>
            </p:nvCxnSpPr>
            <p:spPr>
              <a:xfrm flipH="1" rot="10800000">
                <a:off x="3726050" y="2104125"/>
                <a:ext cx="5597100" cy="3231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94" name="Google Shape;694;p9"/>
              <p:cNvCxnSpPr/>
              <p:nvPr/>
            </p:nvCxnSpPr>
            <p:spPr>
              <a:xfrm flipH="1" rot="10800000">
                <a:off x="4244875" y="2361600"/>
                <a:ext cx="5121600" cy="2956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95" name="Google Shape;695;p9"/>
              <p:cNvCxnSpPr/>
              <p:nvPr/>
            </p:nvCxnSpPr>
            <p:spPr>
              <a:xfrm flipH="1" rot="10800000">
                <a:off x="4742850" y="2657525"/>
                <a:ext cx="4600200" cy="2655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96" name="Google Shape;696;p9"/>
              <p:cNvCxnSpPr/>
              <p:nvPr/>
            </p:nvCxnSpPr>
            <p:spPr>
              <a:xfrm flipH="1" rot="10800000">
                <a:off x="5210850" y="2937150"/>
                <a:ext cx="4137300" cy="2388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97" name="Google Shape;697;p9"/>
              <p:cNvCxnSpPr/>
              <p:nvPr/>
            </p:nvCxnSpPr>
            <p:spPr>
              <a:xfrm flipH="1" rot="10800000">
                <a:off x="5725550" y="3223700"/>
                <a:ext cx="3615300" cy="2087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98" name="Google Shape;698;p9"/>
              <p:cNvCxnSpPr/>
              <p:nvPr/>
            </p:nvCxnSpPr>
            <p:spPr>
              <a:xfrm flipH="1" rot="10800000">
                <a:off x="6217950" y="3515950"/>
                <a:ext cx="3106500" cy="1793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99" name="Google Shape;699;p9"/>
              <p:cNvCxnSpPr/>
              <p:nvPr/>
            </p:nvCxnSpPr>
            <p:spPr>
              <a:xfrm flipH="1" rot="10800000">
                <a:off x="6716500" y="3797450"/>
                <a:ext cx="2609700" cy="1506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700" name="Google Shape;700;p9"/>
              <p:cNvCxnSpPr/>
              <p:nvPr/>
            </p:nvCxnSpPr>
            <p:spPr>
              <a:xfrm flipH="1" rot="10800000">
                <a:off x="7199175" y="4100700"/>
                <a:ext cx="2091000" cy="1207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701" name="Google Shape;701;p9"/>
              <p:cNvCxnSpPr/>
              <p:nvPr/>
            </p:nvCxnSpPr>
            <p:spPr>
              <a:xfrm flipH="1" rot="10800000">
                <a:off x="7718000" y="4338975"/>
                <a:ext cx="1648800" cy="951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702" name="Google Shape;702;p9"/>
              <p:cNvCxnSpPr/>
              <p:nvPr/>
            </p:nvCxnSpPr>
            <p:spPr>
              <a:xfrm flipH="1" rot="10800000">
                <a:off x="8129050" y="4607075"/>
                <a:ext cx="1263000" cy="729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703" name="Google Shape;703;p9"/>
              <p:cNvCxnSpPr/>
              <p:nvPr/>
            </p:nvCxnSpPr>
            <p:spPr>
              <a:xfrm flipH="1" rot="10800000">
                <a:off x="8487200" y="4879525"/>
                <a:ext cx="921600" cy="532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704" name="Google Shape;704;p9"/>
            <p:cNvGrpSpPr/>
            <p:nvPr/>
          </p:nvGrpSpPr>
          <p:grpSpPr>
            <a:xfrm rot="10800000">
              <a:off x="-229861" y="-321271"/>
              <a:ext cx="9830575" cy="5715375"/>
              <a:chOff x="-358925" y="-303650"/>
              <a:chExt cx="9830575" cy="5715375"/>
            </a:xfrm>
          </p:grpSpPr>
          <p:cxnSp>
            <p:nvCxnSpPr>
              <p:cNvPr id="705" name="Google Shape;705;p9"/>
              <p:cNvCxnSpPr/>
              <p:nvPr/>
            </p:nvCxnSpPr>
            <p:spPr>
              <a:xfrm flipH="1" rot="10800000">
                <a:off x="-282200" y="-303650"/>
                <a:ext cx="1052400" cy="607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706" name="Google Shape;706;p9"/>
              <p:cNvCxnSpPr/>
              <p:nvPr/>
            </p:nvCxnSpPr>
            <p:spPr>
              <a:xfrm flipH="1" rot="10800000">
                <a:off x="-281950" y="-236675"/>
                <a:ext cx="1425600" cy="822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707" name="Google Shape;707;p9"/>
              <p:cNvCxnSpPr/>
              <p:nvPr/>
            </p:nvCxnSpPr>
            <p:spPr>
              <a:xfrm flipH="1" rot="10800000">
                <a:off x="-358925" y="-155350"/>
                <a:ext cx="1851000" cy="1068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708" name="Google Shape;708;p9"/>
              <p:cNvCxnSpPr/>
              <p:nvPr/>
            </p:nvCxnSpPr>
            <p:spPr>
              <a:xfrm flipH="1" rot="10800000">
                <a:off x="-267650" y="-115750"/>
                <a:ext cx="2180400" cy="1258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709" name="Google Shape;709;p9"/>
              <p:cNvCxnSpPr/>
              <p:nvPr/>
            </p:nvCxnSpPr>
            <p:spPr>
              <a:xfrm flipH="1" rot="10800000">
                <a:off x="-229800" y="-86050"/>
                <a:ext cx="2580300" cy="1489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710" name="Google Shape;710;p9"/>
              <p:cNvCxnSpPr/>
              <p:nvPr/>
            </p:nvCxnSpPr>
            <p:spPr>
              <a:xfrm flipH="1" rot="10800000">
                <a:off x="-212775" y="-127750"/>
                <a:ext cx="3125100" cy="1804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711" name="Google Shape;711;p9"/>
              <p:cNvCxnSpPr/>
              <p:nvPr/>
            </p:nvCxnSpPr>
            <p:spPr>
              <a:xfrm flipH="1" rot="10800000">
                <a:off x="-180475" y="-165575"/>
                <a:ext cx="3648000" cy="210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712" name="Google Shape;712;p9"/>
              <p:cNvCxnSpPr/>
              <p:nvPr/>
            </p:nvCxnSpPr>
            <p:spPr>
              <a:xfrm flipH="1" rot="10800000">
                <a:off x="-227000" y="-146700"/>
                <a:ext cx="4150500" cy="2396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713" name="Google Shape;713;p9"/>
              <p:cNvCxnSpPr/>
              <p:nvPr/>
            </p:nvCxnSpPr>
            <p:spPr>
              <a:xfrm flipH="1" rot="10800000">
                <a:off x="-285775" y="-133000"/>
                <a:ext cx="4675200" cy="2699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714" name="Google Shape;714;p9"/>
              <p:cNvCxnSpPr/>
              <p:nvPr/>
            </p:nvCxnSpPr>
            <p:spPr>
              <a:xfrm flipH="1" rot="10800000">
                <a:off x="-254975" y="-209000"/>
                <a:ext cx="5265600" cy="3039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715" name="Google Shape;715;p9"/>
              <p:cNvCxnSpPr/>
              <p:nvPr/>
            </p:nvCxnSpPr>
            <p:spPr>
              <a:xfrm flipH="1" rot="10800000">
                <a:off x="-230325" y="-171400"/>
                <a:ext cx="5665200" cy="3270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716" name="Google Shape;716;p9"/>
              <p:cNvCxnSpPr/>
              <p:nvPr/>
            </p:nvCxnSpPr>
            <p:spPr>
              <a:xfrm flipH="1" rot="10800000">
                <a:off x="-203625" y="-162575"/>
                <a:ext cx="6111900" cy="3528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717" name="Google Shape;717;p9"/>
              <p:cNvCxnSpPr/>
              <p:nvPr/>
            </p:nvCxnSpPr>
            <p:spPr>
              <a:xfrm flipH="1" rot="10800000">
                <a:off x="-212500" y="-179425"/>
                <a:ext cx="6639600" cy="3833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718" name="Google Shape;718;p9"/>
              <p:cNvCxnSpPr/>
              <p:nvPr/>
            </p:nvCxnSpPr>
            <p:spPr>
              <a:xfrm flipH="1" rot="10800000">
                <a:off x="-237200" y="-171550"/>
                <a:ext cx="7140000" cy="4122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719" name="Google Shape;719;p9"/>
              <p:cNvCxnSpPr/>
              <p:nvPr/>
            </p:nvCxnSpPr>
            <p:spPr>
              <a:xfrm flipH="1" rot="10800000">
                <a:off x="-208450" y="-169925"/>
                <a:ext cx="7598100" cy="4386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720" name="Google Shape;720;p9"/>
              <p:cNvCxnSpPr/>
              <p:nvPr/>
            </p:nvCxnSpPr>
            <p:spPr>
              <a:xfrm flipH="1" rot="10800000">
                <a:off x="-126875" y="-166100"/>
                <a:ext cx="7999200" cy="4618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721" name="Google Shape;721;p9"/>
              <p:cNvCxnSpPr/>
              <p:nvPr/>
            </p:nvCxnSpPr>
            <p:spPr>
              <a:xfrm flipH="1" rot="10800000">
                <a:off x="-175950" y="-237725"/>
                <a:ext cx="8661600" cy="5000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722" name="Google Shape;722;p9"/>
              <p:cNvCxnSpPr/>
              <p:nvPr/>
            </p:nvCxnSpPr>
            <p:spPr>
              <a:xfrm flipH="1" rot="10800000">
                <a:off x="-230050" y="-244075"/>
                <a:ext cx="9215700" cy="5320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723" name="Google Shape;723;p9"/>
              <p:cNvCxnSpPr/>
              <p:nvPr/>
            </p:nvCxnSpPr>
            <p:spPr>
              <a:xfrm flipH="1" rot="10800000">
                <a:off x="-150500" y="-149375"/>
                <a:ext cx="9462000" cy="5462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724" name="Google Shape;724;p9"/>
              <p:cNvCxnSpPr/>
              <p:nvPr/>
            </p:nvCxnSpPr>
            <p:spPr>
              <a:xfrm flipH="1" rot="10800000">
                <a:off x="277300" y="105750"/>
                <a:ext cx="9081600" cy="524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725" name="Google Shape;725;p9"/>
              <p:cNvCxnSpPr/>
              <p:nvPr/>
            </p:nvCxnSpPr>
            <p:spPr>
              <a:xfrm flipH="1" rot="10800000">
                <a:off x="846950" y="376800"/>
                <a:ext cx="8531400" cy="4925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726" name="Google Shape;726;p9"/>
              <p:cNvCxnSpPr/>
              <p:nvPr/>
            </p:nvCxnSpPr>
            <p:spPr>
              <a:xfrm flipH="1" rot="10800000">
                <a:off x="1349000" y="635275"/>
                <a:ext cx="8071500" cy="4659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727" name="Google Shape;727;p9"/>
              <p:cNvCxnSpPr/>
              <p:nvPr/>
            </p:nvCxnSpPr>
            <p:spPr>
              <a:xfrm flipH="1" rot="10800000">
                <a:off x="1864375" y="918950"/>
                <a:ext cx="7554300" cy="4361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728" name="Google Shape;728;p9"/>
              <p:cNvCxnSpPr/>
              <p:nvPr/>
            </p:nvCxnSpPr>
            <p:spPr>
              <a:xfrm flipH="1" rot="10800000">
                <a:off x="2403950" y="1170550"/>
                <a:ext cx="7067700" cy="4080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729" name="Google Shape;729;p9"/>
              <p:cNvCxnSpPr/>
              <p:nvPr/>
            </p:nvCxnSpPr>
            <p:spPr>
              <a:xfrm flipH="1" rot="10800000">
                <a:off x="2718375" y="1495625"/>
                <a:ext cx="6679800" cy="3856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730" name="Google Shape;730;p9"/>
              <p:cNvCxnSpPr/>
              <p:nvPr/>
            </p:nvCxnSpPr>
            <p:spPr>
              <a:xfrm flipH="1" rot="10800000">
                <a:off x="3297700" y="1822900"/>
                <a:ext cx="6023100" cy="3477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731" name="Google Shape;731;p9"/>
              <p:cNvCxnSpPr/>
              <p:nvPr/>
            </p:nvCxnSpPr>
            <p:spPr>
              <a:xfrm flipH="1" rot="10800000">
                <a:off x="3726050" y="2104125"/>
                <a:ext cx="5597100" cy="3231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732" name="Google Shape;732;p9"/>
              <p:cNvCxnSpPr/>
              <p:nvPr/>
            </p:nvCxnSpPr>
            <p:spPr>
              <a:xfrm flipH="1" rot="10800000">
                <a:off x="4244875" y="2361600"/>
                <a:ext cx="5121600" cy="2956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733" name="Google Shape;733;p9"/>
              <p:cNvCxnSpPr/>
              <p:nvPr/>
            </p:nvCxnSpPr>
            <p:spPr>
              <a:xfrm flipH="1" rot="10800000">
                <a:off x="4742850" y="2657525"/>
                <a:ext cx="4600200" cy="2655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734" name="Google Shape;734;p9"/>
              <p:cNvCxnSpPr/>
              <p:nvPr/>
            </p:nvCxnSpPr>
            <p:spPr>
              <a:xfrm flipH="1" rot="10800000">
                <a:off x="5210850" y="2937150"/>
                <a:ext cx="4137300" cy="2388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735" name="Google Shape;735;p9"/>
              <p:cNvCxnSpPr/>
              <p:nvPr/>
            </p:nvCxnSpPr>
            <p:spPr>
              <a:xfrm flipH="1" rot="10800000">
                <a:off x="5725550" y="3223700"/>
                <a:ext cx="3615300" cy="2087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736" name="Google Shape;736;p9"/>
              <p:cNvCxnSpPr/>
              <p:nvPr/>
            </p:nvCxnSpPr>
            <p:spPr>
              <a:xfrm flipH="1" rot="10800000">
                <a:off x="6217950" y="3515950"/>
                <a:ext cx="3106500" cy="1793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737" name="Google Shape;737;p9"/>
              <p:cNvCxnSpPr/>
              <p:nvPr/>
            </p:nvCxnSpPr>
            <p:spPr>
              <a:xfrm flipH="1" rot="10800000">
                <a:off x="6716500" y="3797450"/>
                <a:ext cx="2609700" cy="1506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738" name="Google Shape;738;p9"/>
              <p:cNvCxnSpPr/>
              <p:nvPr/>
            </p:nvCxnSpPr>
            <p:spPr>
              <a:xfrm flipH="1" rot="10800000">
                <a:off x="7199175" y="4100700"/>
                <a:ext cx="2091000" cy="1207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739" name="Google Shape;739;p9"/>
              <p:cNvCxnSpPr/>
              <p:nvPr/>
            </p:nvCxnSpPr>
            <p:spPr>
              <a:xfrm flipH="1" rot="10800000">
                <a:off x="7718000" y="4338975"/>
                <a:ext cx="1648800" cy="951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740" name="Google Shape;740;p9"/>
              <p:cNvCxnSpPr/>
              <p:nvPr/>
            </p:nvCxnSpPr>
            <p:spPr>
              <a:xfrm flipH="1" rot="10800000">
                <a:off x="8129050" y="4607075"/>
                <a:ext cx="1263000" cy="729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741" name="Google Shape;741;p9"/>
              <p:cNvCxnSpPr/>
              <p:nvPr/>
            </p:nvCxnSpPr>
            <p:spPr>
              <a:xfrm flipH="1" rot="10800000">
                <a:off x="8487200" y="4879525"/>
                <a:ext cx="921600" cy="532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</p:grpSp>
      <p:grpSp>
        <p:nvGrpSpPr>
          <p:cNvPr id="742" name="Google Shape;742;p9"/>
          <p:cNvGrpSpPr/>
          <p:nvPr/>
        </p:nvGrpSpPr>
        <p:grpSpPr>
          <a:xfrm flipH="1">
            <a:off x="-2453487" y="-3836882"/>
            <a:ext cx="4286032" cy="5183909"/>
            <a:chOff x="3166062" y="1034326"/>
            <a:chExt cx="6010422" cy="5452155"/>
          </a:xfrm>
        </p:grpSpPr>
        <p:sp>
          <p:nvSpPr>
            <p:cNvPr id="743" name="Google Shape;743;p9"/>
            <p:cNvSpPr/>
            <p:nvPr/>
          </p:nvSpPr>
          <p:spPr>
            <a:xfrm>
              <a:off x="3234090" y="1157235"/>
              <a:ext cx="5942394" cy="5329246"/>
            </a:xfrm>
            <a:custGeom>
              <a:rect b="b" l="l" r="r" t="t"/>
              <a:pathLst>
                <a:path extrusionOk="0" h="81084" w="90413">
                  <a:moveTo>
                    <a:pt x="90412" y="1"/>
                  </a:moveTo>
                  <a:lnTo>
                    <a:pt x="3084" y="50747"/>
                  </a:lnTo>
                  <a:cubicBezTo>
                    <a:pt x="1293" y="51801"/>
                    <a:pt x="239" y="51702"/>
                    <a:pt x="0" y="53075"/>
                  </a:cubicBezTo>
                  <a:lnTo>
                    <a:pt x="0" y="55104"/>
                  </a:lnTo>
                  <a:cubicBezTo>
                    <a:pt x="20" y="56675"/>
                    <a:pt x="1055" y="58247"/>
                    <a:pt x="3123" y="59440"/>
                  </a:cubicBezTo>
                  <a:lnTo>
                    <a:pt x="40641" y="81083"/>
                  </a:lnTo>
                  <a:lnTo>
                    <a:pt x="88642" y="81083"/>
                  </a:lnTo>
                  <a:cubicBezTo>
                    <a:pt x="89617" y="81083"/>
                    <a:pt x="90412" y="80288"/>
                    <a:pt x="90412" y="79313"/>
                  </a:cubicBezTo>
                  <a:lnTo>
                    <a:pt x="904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08350" lIns="108350" spcFirstLastPara="1" rIns="108350" wrap="square" tIns="1083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t/>
              </a:r>
              <a:endPara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4" name="Google Shape;744;p9"/>
            <p:cNvSpPr/>
            <p:nvPr/>
          </p:nvSpPr>
          <p:spPr>
            <a:xfrm>
              <a:off x="3166062" y="1034326"/>
              <a:ext cx="6010420" cy="5452152"/>
            </a:xfrm>
            <a:custGeom>
              <a:rect b="b" l="l" r="r" t="t"/>
              <a:pathLst>
                <a:path extrusionOk="0" h="82954" w="91448">
                  <a:moveTo>
                    <a:pt x="91447" y="1"/>
                  </a:moveTo>
                  <a:lnTo>
                    <a:pt x="4119" y="50767"/>
                  </a:lnTo>
                  <a:cubicBezTo>
                    <a:pt x="1" y="53154"/>
                    <a:pt x="21" y="57033"/>
                    <a:pt x="4158" y="59440"/>
                  </a:cubicBezTo>
                  <a:lnTo>
                    <a:pt x="44899" y="82953"/>
                  </a:lnTo>
                  <a:lnTo>
                    <a:pt x="89677" y="82953"/>
                  </a:lnTo>
                  <a:cubicBezTo>
                    <a:pt x="90652" y="82953"/>
                    <a:pt x="91447" y="82158"/>
                    <a:pt x="91447" y="81183"/>
                  </a:cubicBezTo>
                  <a:lnTo>
                    <a:pt x="9144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08350" lIns="108350" spcFirstLastPara="1" rIns="108350" wrap="square" tIns="1083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t/>
              </a:r>
              <a:endPara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45" name="Google Shape;745;p9"/>
          <p:cNvGrpSpPr/>
          <p:nvPr/>
        </p:nvGrpSpPr>
        <p:grpSpPr>
          <a:xfrm>
            <a:off x="8043610" y="-850801"/>
            <a:ext cx="4121347" cy="5402540"/>
            <a:chOff x="3133537" y="-308699"/>
            <a:chExt cx="6010422" cy="5452155"/>
          </a:xfrm>
        </p:grpSpPr>
        <p:sp>
          <p:nvSpPr>
            <p:cNvPr id="746" name="Google Shape;746;p9"/>
            <p:cNvSpPr/>
            <p:nvPr/>
          </p:nvSpPr>
          <p:spPr>
            <a:xfrm>
              <a:off x="3201565" y="-185790"/>
              <a:ext cx="5942394" cy="5329246"/>
            </a:xfrm>
            <a:custGeom>
              <a:rect b="b" l="l" r="r" t="t"/>
              <a:pathLst>
                <a:path extrusionOk="0" h="81084" w="90413">
                  <a:moveTo>
                    <a:pt x="90412" y="1"/>
                  </a:moveTo>
                  <a:lnTo>
                    <a:pt x="3084" y="50747"/>
                  </a:lnTo>
                  <a:cubicBezTo>
                    <a:pt x="1293" y="51801"/>
                    <a:pt x="239" y="51702"/>
                    <a:pt x="0" y="53075"/>
                  </a:cubicBezTo>
                  <a:lnTo>
                    <a:pt x="0" y="55104"/>
                  </a:lnTo>
                  <a:cubicBezTo>
                    <a:pt x="20" y="56675"/>
                    <a:pt x="1055" y="58247"/>
                    <a:pt x="3123" y="59440"/>
                  </a:cubicBezTo>
                  <a:lnTo>
                    <a:pt x="40641" y="81083"/>
                  </a:lnTo>
                  <a:lnTo>
                    <a:pt x="88642" y="81083"/>
                  </a:lnTo>
                  <a:cubicBezTo>
                    <a:pt x="89617" y="81083"/>
                    <a:pt x="90412" y="80288"/>
                    <a:pt x="90412" y="79313"/>
                  </a:cubicBezTo>
                  <a:lnTo>
                    <a:pt x="90412" y="1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anchorCtr="0" anchor="ctr" bIns="108350" lIns="108350" spcFirstLastPara="1" rIns="108350" wrap="square" tIns="1083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t/>
              </a:r>
              <a:endPara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7" name="Google Shape;747;p9"/>
            <p:cNvSpPr/>
            <p:nvPr/>
          </p:nvSpPr>
          <p:spPr>
            <a:xfrm>
              <a:off x="3133537" y="-308699"/>
              <a:ext cx="6010420" cy="5452152"/>
            </a:xfrm>
            <a:custGeom>
              <a:rect b="b" l="l" r="r" t="t"/>
              <a:pathLst>
                <a:path extrusionOk="0" h="82954" w="91448">
                  <a:moveTo>
                    <a:pt x="91447" y="1"/>
                  </a:moveTo>
                  <a:lnTo>
                    <a:pt x="4119" y="50767"/>
                  </a:lnTo>
                  <a:cubicBezTo>
                    <a:pt x="1" y="53154"/>
                    <a:pt x="21" y="57033"/>
                    <a:pt x="4158" y="59440"/>
                  </a:cubicBezTo>
                  <a:lnTo>
                    <a:pt x="44899" y="82953"/>
                  </a:lnTo>
                  <a:lnTo>
                    <a:pt x="89677" y="82953"/>
                  </a:lnTo>
                  <a:cubicBezTo>
                    <a:pt x="90652" y="82953"/>
                    <a:pt x="91447" y="82158"/>
                    <a:pt x="91447" y="81183"/>
                  </a:cubicBezTo>
                  <a:lnTo>
                    <a:pt x="9144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08350" lIns="108350" spcFirstLastPara="1" rIns="108350" wrap="square" tIns="1083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t/>
              </a:r>
              <a:endPara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48" name="Google Shape;748;p9"/>
          <p:cNvGrpSpPr/>
          <p:nvPr/>
        </p:nvGrpSpPr>
        <p:grpSpPr>
          <a:xfrm>
            <a:off x="8043257" y="528376"/>
            <a:ext cx="632692" cy="1651481"/>
            <a:chOff x="4921825" y="870250"/>
            <a:chExt cx="407925" cy="798550"/>
          </a:xfrm>
        </p:grpSpPr>
        <p:sp>
          <p:nvSpPr>
            <p:cNvPr id="749" name="Google Shape;749;p9"/>
            <p:cNvSpPr/>
            <p:nvPr/>
          </p:nvSpPr>
          <p:spPr>
            <a:xfrm>
              <a:off x="4921825" y="1092675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0"/>
                  </a:moveTo>
                  <a:cubicBezTo>
                    <a:pt x="569" y="0"/>
                    <a:pt x="509" y="18"/>
                    <a:pt x="452" y="54"/>
                  </a:cubicBezTo>
                  <a:cubicBezTo>
                    <a:pt x="201" y="179"/>
                    <a:pt x="0" y="530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2" y="1031"/>
                  </a:cubicBezTo>
                  <a:cubicBezTo>
                    <a:pt x="702" y="906"/>
                    <a:pt x="878" y="580"/>
                    <a:pt x="878" y="304"/>
                  </a:cubicBezTo>
                  <a:cubicBezTo>
                    <a:pt x="878" y="108"/>
                    <a:pt x="763" y="0"/>
                    <a:pt x="6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08350" lIns="108350" spcFirstLastPara="1" rIns="108350" wrap="square" tIns="1083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t/>
              </a:r>
              <a:endPara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0" name="Google Shape;750;p9"/>
            <p:cNvSpPr/>
            <p:nvPr/>
          </p:nvSpPr>
          <p:spPr>
            <a:xfrm>
              <a:off x="5018325" y="1037425"/>
              <a:ext cx="21950" cy="26725"/>
            </a:xfrm>
            <a:custGeom>
              <a:rect b="b" l="l" r="r" t="t"/>
              <a:pathLst>
                <a:path extrusionOk="0" h="1069" w="878">
                  <a:moveTo>
                    <a:pt x="627" y="0"/>
                  </a:moveTo>
                  <a:cubicBezTo>
                    <a:pt x="564" y="0"/>
                    <a:pt x="495" y="20"/>
                    <a:pt x="426" y="58"/>
                  </a:cubicBezTo>
                  <a:cubicBezTo>
                    <a:pt x="175" y="209"/>
                    <a:pt x="0" y="509"/>
                    <a:pt x="0" y="760"/>
                  </a:cubicBezTo>
                  <a:cubicBezTo>
                    <a:pt x="0" y="969"/>
                    <a:pt x="96" y="1069"/>
                    <a:pt x="231" y="1069"/>
                  </a:cubicBezTo>
                  <a:cubicBezTo>
                    <a:pt x="290" y="1069"/>
                    <a:pt x="357" y="1049"/>
                    <a:pt x="426" y="1011"/>
                  </a:cubicBezTo>
                  <a:cubicBezTo>
                    <a:pt x="677" y="885"/>
                    <a:pt x="877" y="585"/>
                    <a:pt x="877" y="309"/>
                  </a:cubicBezTo>
                  <a:cubicBezTo>
                    <a:pt x="877" y="100"/>
                    <a:pt x="769" y="0"/>
                    <a:pt x="6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08350" lIns="108350" spcFirstLastPara="1" rIns="108350" wrap="square" tIns="1083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t/>
              </a:r>
              <a:endPara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1" name="Google Shape;751;p9"/>
            <p:cNvSpPr/>
            <p:nvPr/>
          </p:nvSpPr>
          <p:spPr>
            <a:xfrm>
              <a:off x="5114800" y="981775"/>
              <a:ext cx="21325" cy="26900"/>
            </a:xfrm>
            <a:custGeom>
              <a:rect b="b" l="l" r="r" t="t"/>
              <a:pathLst>
                <a:path extrusionOk="0" h="1076" w="853">
                  <a:moveTo>
                    <a:pt x="611" y="0"/>
                  </a:moveTo>
                  <a:cubicBezTo>
                    <a:pt x="554" y="0"/>
                    <a:pt x="491" y="18"/>
                    <a:pt x="427" y="54"/>
                  </a:cubicBezTo>
                  <a:cubicBezTo>
                    <a:pt x="176" y="204"/>
                    <a:pt x="1" y="530"/>
                    <a:pt x="1" y="780"/>
                  </a:cubicBezTo>
                  <a:cubicBezTo>
                    <a:pt x="1" y="969"/>
                    <a:pt x="95" y="1076"/>
                    <a:pt x="227" y="1076"/>
                  </a:cubicBezTo>
                  <a:cubicBezTo>
                    <a:pt x="287" y="1076"/>
                    <a:pt x="356" y="1053"/>
                    <a:pt x="427" y="1006"/>
                  </a:cubicBezTo>
                  <a:cubicBezTo>
                    <a:pt x="677" y="906"/>
                    <a:pt x="853" y="580"/>
                    <a:pt x="853" y="304"/>
                  </a:cubicBezTo>
                  <a:cubicBezTo>
                    <a:pt x="853" y="108"/>
                    <a:pt x="751" y="0"/>
                    <a:pt x="6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08350" lIns="108350" spcFirstLastPara="1" rIns="108350" wrap="square" tIns="1083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t/>
              </a:r>
              <a:endPara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2" name="Google Shape;752;p9"/>
            <p:cNvSpPr/>
            <p:nvPr/>
          </p:nvSpPr>
          <p:spPr>
            <a:xfrm>
              <a:off x="5210050" y="92600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1"/>
                  </a:moveTo>
                  <a:cubicBezTo>
                    <a:pt x="568" y="1"/>
                    <a:pt x="509" y="18"/>
                    <a:pt x="451" y="54"/>
                  </a:cubicBezTo>
                  <a:cubicBezTo>
                    <a:pt x="226" y="204"/>
                    <a:pt x="0" y="505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1" y="1032"/>
                  </a:cubicBezTo>
                  <a:cubicBezTo>
                    <a:pt x="677" y="906"/>
                    <a:pt x="877" y="580"/>
                    <a:pt x="877" y="305"/>
                  </a:cubicBezTo>
                  <a:cubicBezTo>
                    <a:pt x="877" y="108"/>
                    <a:pt x="763" y="1"/>
                    <a:pt x="6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08350" lIns="108350" spcFirstLastPara="1" rIns="108350" wrap="square" tIns="1083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t/>
              </a:r>
              <a:endPara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3" name="Google Shape;753;p9"/>
            <p:cNvSpPr/>
            <p:nvPr/>
          </p:nvSpPr>
          <p:spPr>
            <a:xfrm>
              <a:off x="5306525" y="870250"/>
              <a:ext cx="21975" cy="27125"/>
            </a:xfrm>
            <a:custGeom>
              <a:rect b="b" l="l" r="r" t="t"/>
              <a:pathLst>
                <a:path extrusionOk="0" h="1085" w="879">
                  <a:moveTo>
                    <a:pt x="616" y="0"/>
                  </a:moveTo>
                  <a:cubicBezTo>
                    <a:pt x="556" y="0"/>
                    <a:pt x="492" y="18"/>
                    <a:pt x="427" y="53"/>
                  </a:cubicBezTo>
                  <a:cubicBezTo>
                    <a:pt x="226" y="229"/>
                    <a:pt x="1" y="505"/>
                    <a:pt x="1" y="780"/>
                  </a:cubicBezTo>
                  <a:cubicBezTo>
                    <a:pt x="1" y="977"/>
                    <a:pt x="103" y="1084"/>
                    <a:pt x="243" y="1084"/>
                  </a:cubicBezTo>
                  <a:cubicBezTo>
                    <a:pt x="300" y="1084"/>
                    <a:pt x="362" y="1067"/>
                    <a:pt x="427" y="1031"/>
                  </a:cubicBezTo>
                  <a:cubicBezTo>
                    <a:pt x="678" y="906"/>
                    <a:pt x="878" y="605"/>
                    <a:pt x="878" y="304"/>
                  </a:cubicBezTo>
                  <a:cubicBezTo>
                    <a:pt x="878" y="108"/>
                    <a:pt x="763" y="0"/>
                    <a:pt x="6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08350" lIns="108350" spcFirstLastPara="1" rIns="108350" wrap="square" tIns="1083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t/>
              </a:r>
              <a:endPara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4" name="Google Shape;754;p9"/>
            <p:cNvSpPr/>
            <p:nvPr/>
          </p:nvSpPr>
          <p:spPr>
            <a:xfrm>
              <a:off x="4921825" y="1203450"/>
              <a:ext cx="21950" cy="26750"/>
            </a:xfrm>
            <a:custGeom>
              <a:rect b="b" l="l" r="r" t="t"/>
              <a:pathLst>
                <a:path extrusionOk="0" h="1070" w="878">
                  <a:moveTo>
                    <a:pt x="636" y="1"/>
                  </a:moveTo>
                  <a:cubicBezTo>
                    <a:pt x="577" y="1"/>
                    <a:pt x="513" y="20"/>
                    <a:pt x="452" y="59"/>
                  </a:cubicBezTo>
                  <a:cubicBezTo>
                    <a:pt x="226" y="209"/>
                    <a:pt x="25" y="510"/>
                    <a:pt x="0" y="761"/>
                  </a:cubicBezTo>
                  <a:cubicBezTo>
                    <a:pt x="0" y="969"/>
                    <a:pt x="109" y="1069"/>
                    <a:pt x="251" y="1069"/>
                  </a:cubicBezTo>
                  <a:cubicBezTo>
                    <a:pt x="313" y="1069"/>
                    <a:pt x="382" y="1050"/>
                    <a:pt x="452" y="1011"/>
                  </a:cubicBezTo>
                  <a:cubicBezTo>
                    <a:pt x="702" y="886"/>
                    <a:pt x="878" y="585"/>
                    <a:pt x="878" y="310"/>
                  </a:cubicBezTo>
                  <a:cubicBezTo>
                    <a:pt x="878" y="101"/>
                    <a:pt x="769" y="1"/>
                    <a:pt x="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08350" lIns="108350" spcFirstLastPara="1" rIns="108350" wrap="square" tIns="1083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t/>
              </a:r>
              <a:endPara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5" name="Google Shape;755;p9"/>
            <p:cNvSpPr/>
            <p:nvPr/>
          </p:nvSpPr>
          <p:spPr>
            <a:xfrm>
              <a:off x="4922450" y="131385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35" y="1"/>
                  </a:moveTo>
                  <a:cubicBezTo>
                    <a:pt x="579" y="1"/>
                    <a:pt x="516" y="18"/>
                    <a:pt x="452" y="54"/>
                  </a:cubicBezTo>
                  <a:cubicBezTo>
                    <a:pt x="201" y="204"/>
                    <a:pt x="0" y="530"/>
                    <a:pt x="0" y="781"/>
                  </a:cubicBezTo>
                  <a:cubicBezTo>
                    <a:pt x="0" y="977"/>
                    <a:pt x="102" y="1085"/>
                    <a:pt x="252" y="1085"/>
                  </a:cubicBezTo>
                  <a:cubicBezTo>
                    <a:pt x="312" y="1085"/>
                    <a:pt x="380" y="1067"/>
                    <a:pt x="452" y="1031"/>
                  </a:cubicBezTo>
                  <a:cubicBezTo>
                    <a:pt x="702" y="906"/>
                    <a:pt x="878" y="580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08350" lIns="108350" spcFirstLastPara="1" rIns="108350" wrap="square" tIns="1083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t/>
              </a:r>
              <a:endPara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6" name="Google Shape;756;p9"/>
            <p:cNvSpPr/>
            <p:nvPr/>
          </p:nvSpPr>
          <p:spPr>
            <a:xfrm>
              <a:off x="4922450" y="142475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35" y="1"/>
                  </a:moveTo>
                  <a:cubicBezTo>
                    <a:pt x="579" y="1"/>
                    <a:pt x="516" y="18"/>
                    <a:pt x="452" y="54"/>
                  </a:cubicBezTo>
                  <a:cubicBezTo>
                    <a:pt x="226" y="179"/>
                    <a:pt x="51" y="505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2" y="1032"/>
                  </a:cubicBezTo>
                  <a:cubicBezTo>
                    <a:pt x="702" y="906"/>
                    <a:pt x="878" y="605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08350" lIns="108350" spcFirstLastPara="1" rIns="108350" wrap="square" tIns="1083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t/>
              </a:r>
              <a:endPara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7" name="Google Shape;757;p9"/>
            <p:cNvSpPr/>
            <p:nvPr/>
          </p:nvSpPr>
          <p:spPr>
            <a:xfrm>
              <a:off x="4923700" y="1535550"/>
              <a:ext cx="21325" cy="26725"/>
            </a:xfrm>
            <a:custGeom>
              <a:rect b="b" l="l" r="r" t="t"/>
              <a:pathLst>
                <a:path extrusionOk="0" h="1069" w="853">
                  <a:moveTo>
                    <a:pt x="622" y="0"/>
                  </a:moveTo>
                  <a:cubicBezTo>
                    <a:pt x="563" y="0"/>
                    <a:pt x="496" y="20"/>
                    <a:pt x="427" y="58"/>
                  </a:cubicBezTo>
                  <a:cubicBezTo>
                    <a:pt x="176" y="183"/>
                    <a:pt x="1" y="484"/>
                    <a:pt x="1" y="760"/>
                  </a:cubicBezTo>
                  <a:cubicBezTo>
                    <a:pt x="1" y="968"/>
                    <a:pt x="97" y="1069"/>
                    <a:pt x="231" y="1069"/>
                  </a:cubicBezTo>
                  <a:cubicBezTo>
                    <a:pt x="291" y="1069"/>
                    <a:pt x="357" y="1049"/>
                    <a:pt x="427" y="1011"/>
                  </a:cubicBezTo>
                  <a:cubicBezTo>
                    <a:pt x="677" y="885"/>
                    <a:pt x="853" y="584"/>
                    <a:pt x="853" y="309"/>
                  </a:cubicBezTo>
                  <a:cubicBezTo>
                    <a:pt x="853" y="100"/>
                    <a:pt x="756" y="0"/>
                    <a:pt x="6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08350" lIns="108350" spcFirstLastPara="1" rIns="108350" wrap="square" tIns="1083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t/>
              </a:r>
              <a:endPara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8" name="Google Shape;758;p9"/>
            <p:cNvSpPr/>
            <p:nvPr/>
          </p:nvSpPr>
          <p:spPr>
            <a:xfrm>
              <a:off x="5018325" y="1147800"/>
              <a:ext cx="21950" cy="27150"/>
            </a:xfrm>
            <a:custGeom>
              <a:rect b="b" l="l" r="r" t="t"/>
              <a:pathLst>
                <a:path extrusionOk="0" h="1086" w="878">
                  <a:moveTo>
                    <a:pt x="615" y="1"/>
                  </a:moveTo>
                  <a:cubicBezTo>
                    <a:pt x="556" y="1"/>
                    <a:pt x="491" y="18"/>
                    <a:pt x="426" y="54"/>
                  </a:cubicBezTo>
                  <a:cubicBezTo>
                    <a:pt x="201" y="205"/>
                    <a:pt x="0" y="480"/>
                    <a:pt x="0" y="781"/>
                  </a:cubicBezTo>
                  <a:cubicBezTo>
                    <a:pt x="0" y="978"/>
                    <a:pt x="102" y="1085"/>
                    <a:pt x="242" y="1085"/>
                  </a:cubicBezTo>
                  <a:cubicBezTo>
                    <a:pt x="299" y="1085"/>
                    <a:pt x="361" y="1068"/>
                    <a:pt x="426" y="1032"/>
                  </a:cubicBezTo>
                  <a:cubicBezTo>
                    <a:pt x="677" y="906"/>
                    <a:pt x="877" y="581"/>
                    <a:pt x="877" y="305"/>
                  </a:cubicBezTo>
                  <a:cubicBezTo>
                    <a:pt x="877" y="108"/>
                    <a:pt x="763" y="1"/>
                    <a:pt x="6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08350" lIns="108350" spcFirstLastPara="1" rIns="108350" wrap="square" tIns="1083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t/>
              </a:r>
              <a:endPara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9" name="Google Shape;759;p9"/>
            <p:cNvSpPr/>
            <p:nvPr/>
          </p:nvSpPr>
          <p:spPr>
            <a:xfrm>
              <a:off x="5114800" y="1092050"/>
              <a:ext cx="21325" cy="27125"/>
            </a:xfrm>
            <a:custGeom>
              <a:rect b="b" l="l" r="r" t="t"/>
              <a:pathLst>
                <a:path extrusionOk="0" h="1085" w="853">
                  <a:moveTo>
                    <a:pt x="611" y="0"/>
                  </a:moveTo>
                  <a:cubicBezTo>
                    <a:pt x="554" y="0"/>
                    <a:pt x="491" y="18"/>
                    <a:pt x="427" y="54"/>
                  </a:cubicBezTo>
                  <a:cubicBezTo>
                    <a:pt x="201" y="204"/>
                    <a:pt x="1" y="530"/>
                    <a:pt x="1" y="781"/>
                  </a:cubicBezTo>
                  <a:cubicBezTo>
                    <a:pt x="1" y="977"/>
                    <a:pt x="103" y="1085"/>
                    <a:pt x="243" y="1085"/>
                  </a:cubicBezTo>
                  <a:cubicBezTo>
                    <a:pt x="299" y="1085"/>
                    <a:pt x="362" y="1067"/>
                    <a:pt x="427" y="1031"/>
                  </a:cubicBezTo>
                  <a:cubicBezTo>
                    <a:pt x="677" y="906"/>
                    <a:pt x="853" y="580"/>
                    <a:pt x="853" y="304"/>
                  </a:cubicBezTo>
                  <a:cubicBezTo>
                    <a:pt x="853" y="108"/>
                    <a:pt x="751" y="0"/>
                    <a:pt x="6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08350" lIns="108350" spcFirstLastPara="1" rIns="108350" wrap="square" tIns="1083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t/>
              </a:r>
              <a:endPara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0" name="Google Shape;760;p9"/>
            <p:cNvSpPr/>
            <p:nvPr/>
          </p:nvSpPr>
          <p:spPr>
            <a:xfrm>
              <a:off x="5210675" y="1036275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35" y="1"/>
                  </a:moveTo>
                  <a:cubicBezTo>
                    <a:pt x="579" y="1"/>
                    <a:pt x="516" y="18"/>
                    <a:pt x="451" y="54"/>
                  </a:cubicBezTo>
                  <a:cubicBezTo>
                    <a:pt x="201" y="230"/>
                    <a:pt x="0" y="530"/>
                    <a:pt x="0" y="781"/>
                  </a:cubicBezTo>
                  <a:cubicBezTo>
                    <a:pt x="0" y="978"/>
                    <a:pt x="115" y="1085"/>
                    <a:pt x="263" y="1085"/>
                  </a:cubicBezTo>
                  <a:cubicBezTo>
                    <a:pt x="322" y="1085"/>
                    <a:pt x="387" y="1068"/>
                    <a:pt x="451" y="1032"/>
                  </a:cubicBezTo>
                  <a:cubicBezTo>
                    <a:pt x="702" y="906"/>
                    <a:pt x="878" y="580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08350" lIns="108350" spcFirstLastPara="1" rIns="108350" wrap="square" tIns="1083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t/>
              </a:r>
              <a:endPara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1" name="Google Shape;761;p9"/>
            <p:cNvSpPr/>
            <p:nvPr/>
          </p:nvSpPr>
          <p:spPr>
            <a:xfrm>
              <a:off x="5307150" y="981775"/>
              <a:ext cx="21975" cy="26900"/>
            </a:xfrm>
            <a:custGeom>
              <a:rect b="b" l="l" r="r" t="t"/>
              <a:pathLst>
                <a:path extrusionOk="0" h="1076" w="879">
                  <a:moveTo>
                    <a:pt x="625" y="0"/>
                  </a:moveTo>
                  <a:cubicBezTo>
                    <a:pt x="569" y="0"/>
                    <a:pt x="510" y="18"/>
                    <a:pt x="452" y="54"/>
                  </a:cubicBezTo>
                  <a:cubicBezTo>
                    <a:pt x="201" y="179"/>
                    <a:pt x="1" y="480"/>
                    <a:pt x="1" y="780"/>
                  </a:cubicBezTo>
                  <a:cubicBezTo>
                    <a:pt x="1" y="969"/>
                    <a:pt x="107" y="1076"/>
                    <a:pt x="246" y="1076"/>
                  </a:cubicBezTo>
                  <a:cubicBezTo>
                    <a:pt x="310" y="1076"/>
                    <a:pt x="381" y="1053"/>
                    <a:pt x="452" y="1006"/>
                  </a:cubicBezTo>
                  <a:cubicBezTo>
                    <a:pt x="678" y="906"/>
                    <a:pt x="878" y="580"/>
                    <a:pt x="878" y="304"/>
                  </a:cubicBezTo>
                  <a:cubicBezTo>
                    <a:pt x="878" y="108"/>
                    <a:pt x="763" y="0"/>
                    <a:pt x="6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08350" lIns="108350" spcFirstLastPara="1" rIns="108350" wrap="square" tIns="1083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t/>
              </a:r>
              <a:endPara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2" name="Google Shape;762;p9"/>
            <p:cNvSpPr/>
            <p:nvPr/>
          </p:nvSpPr>
          <p:spPr>
            <a:xfrm>
              <a:off x="5018950" y="125810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0"/>
                  </a:moveTo>
                  <a:cubicBezTo>
                    <a:pt x="568" y="0"/>
                    <a:pt x="509" y="17"/>
                    <a:pt x="451" y="53"/>
                  </a:cubicBezTo>
                  <a:cubicBezTo>
                    <a:pt x="176" y="204"/>
                    <a:pt x="0" y="504"/>
                    <a:pt x="0" y="780"/>
                  </a:cubicBezTo>
                  <a:cubicBezTo>
                    <a:pt x="0" y="977"/>
                    <a:pt x="115" y="1084"/>
                    <a:pt x="262" y="1084"/>
                  </a:cubicBezTo>
                  <a:cubicBezTo>
                    <a:pt x="322" y="1084"/>
                    <a:pt x="387" y="1067"/>
                    <a:pt x="451" y="1031"/>
                  </a:cubicBezTo>
                  <a:cubicBezTo>
                    <a:pt x="702" y="905"/>
                    <a:pt x="877" y="580"/>
                    <a:pt x="877" y="304"/>
                  </a:cubicBezTo>
                  <a:cubicBezTo>
                    <a:pt x="877" y="107"/>
                    <a:pt x="763" y="0"/>
                    <a:pt x="6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08350" lIns="108350" spcFirstLastPara="1" rIns="108350" wrap="square" tIns="1083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t/>
              </a:r>
              <a:endPara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3" name="Google Shape;763;p9"/>
            <p:cNvSpPr/>
            <p:nvPr/>
          </p:nvSpPr>
          <p:spPr>
            <a:xfrm>
              <a:off x="5018950" y="1369225"/>
              <a:ext cx="21950" cy="27000"/>
            </a:xfrm>
            <a:custGeom>
              <a:rect b="b" l="l" r="r" t="t"/>
              <a:pathLst>
                <a:path extrusionOk="0" h="1080" w="878">
                  <a:moveTo>
                    <a:pt x="637" y="0"/>
                  </a:moveTo>
                  <a:cubicBezTo>
                    <a:pt x="578" y="0"/>
                    <a:pt x="513" y="23"/>
                    <a:pt x="451" y="70"/>
                  </a:cubicBezTo>
                  <a:cubicBezTo>
                    <a:pt x="176" y="195"/>
                    <a:pt x="0" y="496"/>
                    <a:pt x="0" y="771"/>
                  </a:cubicBezTo>
                  <a:cubicBezTo>
                    <a:pt x="0" y="980"/>
                    <a:pt x="109" y="1080"/>
                    <a:pt x="250" y="1080"/>
                  </a:cubicBezTo>
                  <a:cubicBezTo>
                    <a:pt x="313" y="1080"/>
                    <a:pt x="382" y="1060"/>
                    <a:pt x="451" y="1022"/>
                  </a:cubicBezTo>
                  <a:cubicBezTo>
                    <a:pt x="702" y="897"/>
                    <a:pt x="877" y="596"/>
                    <a:pt x="877" y="320"/>
                  </a:cubicBezTo>
                  <a:cubicBezTo>
                    <a:pt x="877" y="113"/>
                    <a:pt x="770" y="0"/>
                    <a:pt x="6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08350" lIns="108350" spcFirstLastPara="1" rIns="108350" wrap="square" tIns="1083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t/>
              </a:r>
              <a:endPara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4" name="Google Shape;764;p9"/>
            <p:cNvSpPr/>
            <p:nvPr/>
          </p:nvSpPr>
          <p:spPr>
            <a:xfrm>
              <a:off x="5018950" y="147990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0"/>
                  </a:moveTo>
                  <a:cubicBezTo>
                    <a:pt x="568" y="0"/>
                    <a:pt x="509" y="18"/>
                    <a:pt x="451" y="54"/>
                  </a:cubicBezTo>
                  <a:cubicBezTo>
                    <a:pt x="226" y="179"/>
                    <a:pt x="25" y="505"/>
                    <a:pt x="0" y="780"/>
                  </a:cubicBezTo>
                  <a:cubicBezTo>
                    <a:pt x="0" y="977"/>
                    <a:pt x="102" y="1084"/>
                    <a:pt x="251" y="1084"/>
                  </a:cubicBezTo>
                  <a:cubicBezTo>
                    <a:pt x="312" y="1084"/>
                    <a:pt x="379" y="1067"/>
                    <a:pt x="451" y="1031"/>
                  </a:cubicBezTo>
                  <a:cubicBezTo>
                    <a:pt x="702" y="906"/>
                    <a:pt x="877" y="580"/>
                    <a:pt x="877" y="304"/>
                  </a:cubicBezTo>
                  <a:cubicBezTo>
                    <a:pt x="877" y="108"/>
                    <a:pt x="763" y="0"/>
                    <a:pt x="6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08350" lIns="108350" spcFirstLastPara="1" rIns="108350" wrap="square" tIns="1083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t/>
              </a:r>
              <a:endPara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5" name="Google Shape;765;p9"/>
            <p:cNvSpPr/>
            <p:nvPr/>
          </p:nvSpPr>
          <p:spPr>
            <a:xfrm>
              <a:off x="5114800" y="1203450"/>
              <a:ext cx="21325" cy="26750"/>
            </a:xfrm>
            <a:custGeom>
              <a:rect b="b" l="l" r="r" t="t"/>
              <a:pathLst>
                <a:path extrusionOk="0" h="1070" w="853">
                  <a:moveTo>
                    <a:pt x="622" y="1"/>
                  </a:moveTo>
                  <a:cubicBezTo>
                    <a:pt x="563" y="1"/>
                    <a:pt x="496" y="20"/>
                    <a:pt x="427" y="59"/>
                  </a:cubicBezTo>
                  <a:cubicBezTo>
                    <a:pt x="201" y="184"/>
                    <a:pt x="26" y="485"/>
                    <a:pt x="1" y="761"/>
                  </a:cubicBezTo>
                  <a:cubicBezTo>
                    <a:pt x="1" y="969"/>
                    <a:pt x="85" y="1069"/>
                    <a:pt x="220" y="1069"/>
                  </a:cubicBezTo>
                  <a:cubicBezTo>
                    <a:pt x="280" y="1069"/>
                    <a:pt x="350" y="1050"/>
                    <a:pt x="427" y="1011"/>
                  </a:cubicBezTo>
                  <a:cubicBezTo>
                    <a:pt x="677" y="886"/>
                    <a:pt x="853" y="585"/>
                    <a:pt x="853" y="310"/>
                  </a:cubicBezTo>
                  <a:cubicBezTo>
                    <a:pt x="853" y="101"/>
                    <a:pt x="756" y="1"/>
                    <a:pt x="6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08350" lIns="108350" spcFirstLastPara="1" rIns="108350" wrap="square" tIns="1083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t/>
              </a:r>
              <a:endPara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6" name="Google Shape;766;p9"/>
            <p:cNvSpPr/>
            <p:nvPr/>
          </p:nvSpPr>
          <p:spPr>
            <a:xfrm>
              <a:off x="5210675" y="1147800"/>
              <a:ext cx="21950" cy="27150"/>
            </a:xfrm>
            <a:custGeom>
              <a:rect b="b" l="l" r="r" t="t"/>
              <a:pathLst>
                <a:path extrusionOk="0" h="1086" w="878">
                  <a:moveTo>
                    <a:pt x="635" y="1"/>
                  </a:moveTo>
                  <a:cubicBezTo>
                    <a:pt x="579" y="1"/>
                    <a:pt x="516" y="18"/>
                    <a:pt x="451" y="54"/>
                  </a:cubicBezTo>
                  <a:cubicBezTo>
                    <a:pt x="226" y="180"/>
                    <a:pt x="0" y="480"/>
                    <a:pt x="0" y="781"/>
                  </a:cubicBezTo>
                  <a:cubicBezTo>
                    <a:pt x="0" y="978"/>
                    <a:pt x="115" y="1085"/>
                    <a:pt x="263" y="1085"/>
                  </a:cubicBezTo>
                  <a:cubicBezTo>
                    <a:pt x="322" y="1085"/>
                    <a:pt x="387" y="1068"/>
                    <a:pt x="451" y="1032"/>
                  </a:cubicBezTo>
                  <a:cubicBezTo>
                    <a:pt x="702" y="906"/>
                    <a:pt x="878" y="581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08350" lIns="108350" spcFirstLastPara="1" rIns="108350" wrap="square" tIns="1083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t/>
              </a:r>
              <a:endPara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7" name="Google Shape;767;p9"/>
            <p:cNvSpPr/>
            <p:nvPr/>
          </p:nvSpPr>
          <p:spPr>
            <a:xfrm>
              <a:off x="5307150" y="1092050"/>
              <a:ext cx="21975" cy="27125"/>
            </a:xfrm>
            <a:custGeom>
              <a:rect b="b" l="l" r="r" t="t"/>
              <a:pathLst>
                <a:path extrusionOk="0" h="1085" w="879">
                  <a:moveTo>
                    <a:pt x="625" y="0"/>
                  </a:moveTo>
                  <a:cubicBezTo>
                    <a:pt x="569" y="0"/>
                    <a:pt x="510" y="18"/>
                    <a:pt x="452" y="54"/>
                  </a:cubicBezTo>
                  <a:cubicBezTo>
                    <a:pt x="227" y="179"/>
                    <a:pt x="26" y="530"/>
                    <a:pt x="1" y="781"/>
                  </a:cubicBezTo>
                  <a:cubicBezTo>
                    <a:pt x="1" y="977"/>
                    <a:pt x="116" y="1085"/>
                    <a:pt x="263" y="1085"/>
                  </a:cubicBezTo>
                  <a:cubicBezTo>
                    <a:pt x="323" y="1085"/>
                    <a:pt x="387" y="1067"/>
                    <a:pt x="452" y="1031"/>
                  </a:cubicBezTo>
                  <a:cubicBezTo>
                    <a:pt x="678" y="906"/>
                    <a:pt x="878" y="580"/>
                    <a:pt x="878" y="304"/>
                  </a:cubicBezTo>
                  <a:cubicBezTo>
                    <a:pt x="878" y="108"/>
                    <a:pt x="763" y="0"/>
                    <a:pt x="6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08350" lIns="108350" spcFirstLastPara="1" rIns="108350" wrap="square" tIns="1083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t/>
              </a:r>
              <a:endPara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8" name="Google Shape;768;p9"/>
            <p:cNvSpPr/>
            <p:nvPr/>
          </p:nvSpPr>
          <p:spPr>
            <a:xfrm>
              <a:off x="5115425" y="131385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16" y="1"/>
                  </a:moveTo>
                  <a:cubicBezTo>
                    <a:pt x="556" y="1"/>
                    <a:pt x="492" y="18"/>
                    <a:pt x="427" y="54"/>
                  </a:cubicBezTo>
                  <a:cubicBezTo>
                    <a:pt x="176" y="179"/>
                    <a:pt x="1" y="480"/>
                    <a:pt x="1" y="781"/>
                  </a:cubicBezTo>
                  <a:cubicBezTo>
                    <a:pt x="1" y="977"/>
                    <a:pt x="90" y="1085"/>
                    <a:pt x="232" y="1085"/>
                  </a:cubicBezTo>
                  <a:cubicBezTo>
                    <a:pt x="289" y="1085"/>
                    <a:pt x="355" y="1067"/>
                    <a:pt x="427" y="1031"/>
                  </a:cubicBezTo>
                  <a:cubicBezTo>
                    <a:pt x="677" y="906"/>
                    <a:pt x="878" y="580"/>
                    <a:pt x="878" y="305"/>
                  </a:cubicBezTo>
                  <a:cubicBezTo>
                    <a:pt x="878" y="108"/>
                    <a:pt x="763" y="1"/>
                    <a:pt x="6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08350" lIns="108350" spcFirstLastPara="1" rIns="108350" wrap="square" tIns="1083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t/>
              </a:r>
              <a:endPara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9" name="Google Shape;769;p9"/>
            <p:cNvSpPr/>
            <p:nvPr/>
          </p:nvSpPr>
          <p:spPr>
            <a:xfrm>
              <a:off x="5115425" y="1424125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16" y="1"/>
                  </a:moveTo>
                  <a:cubicBezTo>
                    <a:pt x="556" y="1"/>
                    <a:pt x="492" y="18"/>
                    <a:pt x="427" y="54"/>
                  </a:cubicBezTo>
                  <a:cubicBezTo>
                    <a:pt x="226" y="179"/>
                    <a:pt x="26" y="530"/>
                    <a:pt x="1" y="781"/>
                  </a:cubicBezTo>
                  <a:cubicBezTo>
                    <a:pt x="1" y="977"/>
                    <a:pt x="90" y="1085"/>
                    <a:pt x="232" y="1085"/>
                  </a:cubicBezTo>
                  <a:cubicBezTo>
                    <a:pt x="289" y="1085"/>
                    <a:pt x="355" y="1067"/>
                    <a:pt x="427" y="1031"/>
                  </a:cubicBezTo>
                  <a:cubicBezTo>
                    <a:pt x="677" y="906"/>
                    <a:pt x="878" y="580"/>
                    <a:pt x="878" y="305"/>
                  </a:cubicBezTo>
                  <a:cubicBezTo>
                    <a:pt x="878" y="108"/>
                    <a:pt x="763" y="1"/>
                    <a:pt x="6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08350" lIns="108350" spcFirstLastPara="1" rIns="108350" wrap="square" tIns="1083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t/>
              </a:r>
              <a:endPara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0" name="Google Shape;770;p9"/>
            <p:cNvSpPr/>
            <p:nvPr/>
          </p:nvSpPr>
          <p:spPr>
            <a:xfrm>
              <a:off x="5211300" y="1258100"/>
              <a:ext cx="22575" cy="27125"/>
            </a:xfrm>
            <a:custGeom>
              <a:rect b="b" l="l" r="r" t="t"/>
              <a:pathLst>
                <a:path extrusionOk="0" h="1085" w="903">
                  <a:moveTo>
                    <a:pt x="640" y="0"/>
                  </a:moveTo>
                  <a:cubicBezTo>
                    <a:pt x="581" y="0"/>
                    <a:pt x="516" y="17"/>
                    <a:pt x="452" y="53"/>
                  </a:cubicBezTo>
                  <a:cubicBezTo>
                    <a:pt x="201" y="179"/>
                    <a:pt x="0" y="530"/>
                    <a:pt x="25" y="780"/>
                  </a:cubicBezTo>
                  <a:cubicBezTo>
                    <a:pt x="25" y="977"/>
                    <a:pt x="115" y="1084"/>
                    <a:pt x="257" y="1084"/>
                  </a:cubicBezTo>
                  <a:cubicBezTo>
                    <a:pt x="314" y="1084"/>
                    <a:pt x="380" y="1067"/>
                    <a:pt x="452" y="1031"/>
                  </a:cubicBezTo>
                  <a:cubicBezTo>
                    <a:pt x="702" y="905"/>
                    <a:pt x="903" y="580"/>
                    <a:pt x="903" y="304"/>
                  </a:cubicBezTo>
                  <a:cubicBezTo>
                    <a:pt x="903" y="107"/>
                    <a:pt x="788" y="0"/>
                    <a:pt x="6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08350" lIns="108350" spcFirstLastPara="1" rIns="108350" wrap="square" tIns="1083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t/>
              </a:r>
              <a:endPara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1" name="Google Shape;771;p9"/>
            <p:cNvSpPr/>
            <p:nvPr/>
          </p:nvSpPr>
          <p:spPr>
            <a:xfrm>
              <a:off x="5307150" y="1202325"/>
              <a:ext cx="21975" cy="27125"/>
            </a:xfrm>
            <a:custGeom>
              <a:rect b="b" l="l" r="r" t="t"/>
              <a:pathLst>
                <a:path extrusionOk="0" h="1085" w="879">
                  <a:moveTo>
                    <a:pt x="625" y="0"/>
                  </a:moveTo>
                  <a:cubicBezTo>
                    <a:pt x="569" y="0"/>
                    <a:pt x="510" y="18"/>
                    <a:pt x="452" y="54"/>
                  </a:cubicBezTo>
                  <a:cubicBezTo>
                    <a:pt x="227" y="179"/>
                    <a:pt x="26" y="530"/>
                    <a:pt x="1" y="781"/>
                  </a:cubicBezTo>
                  <a:cubicBezTo>
                    <a:pt x="1" y="977"/>
                    <a:pt x="116" y="1085"/>
                    <a:pt x="263" y="1085"/>
                  </a:cubicBezTo>
                  <a:cubicBezTo>
                    <a:pt x="323" y="1085"/>
                    <a:pt x="387" y="1067"/>
                    <a:pt x="452" y="1031"/>
                  </a:cubicBezTo>
                  <a:cubicBezTo>
                    <a:pt x="678" y="906"/>
                    <a:pt x="878" y="605"/>
                    <a:pt x="878" y="304"/>
                  </a:cubicBezTo>
                  <a:cubicBezTo>
                    <a:pt x="878" y="108"/>
                    <a:pt x="763" y="0"/>
                    <a:pt x="6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08350" lIns="108350" spcFirstLastPara="1" rIns="108350" wrap="square" tIns="1083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t/>
              </a:r>
              <a:endPara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2" name="Google Shape;772;p9"/>
            <p:cNvSpPr/>
            <p:nvPr/>
          </p:nvSpPr>
          <p:spPr>
            <a:xfrm>
              <a:off x="5307800" y="1313100"/>
              <a:ext cx="21950" cy="26750"/>
            </a:xfrm>
            <a:custGeom>
              <a:rect b="b" l="l" r="r" t="t"/>
              <a:pathLst>
                <a:path extrusionOk="0" h="1070" w="878">
                  <a:moveTo>
                    <a:pt x="647" y="1"/>
                  </a:moveTo>
                  <a:cubicBezTo>
                    <a:pt x="587" y="1"/>
                    <a:pt x="520" y="20"/>
                    <a:pt x="451" y="59"/>
                  </a:cubicBezTo>
                  <a:cubicBezTo>
                    <a:pt x="201" y="184"/>
                    <a:pt x="0" y="510"/>
                    <a:pt x="0" y="761"/>
                  </a:cubicBezTo>
                  <a:cubicBezTo>
                    <a:pt x="0" y="969"/>
                    <a:pt x="108" y="1069"/>
                    <a:pt x="250" y="1069"/>
                  </a:cubicBezTo>
                  <a:cubicBezTo>
                    <a:pt x="313" y="1069"/>
                    <a:pt x="382" y="1050"/>
                    <a:pt x="451" y="1011"/>
                  </a:cubicBezTo>
                  <a:cubicBezTo>
                    <a:pt x="702" y="886"/>
                    <a:pt x="877" y="585"/>
                    <a:pt x="877" y="310"/>
                  </a:cubicBezTo>
                  <a:cubicBezTo>
                    <a:pt x="877" y="101"/>
                    <a:pt x="781" y="1"/>
                    <a:pt x="6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08350" lIns="108350" spcFirstLastPara="1" rIns="108350" wrap="square" tIns="1083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t/>
              </a:r>
              <a:endPara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3" name="Google Shape;773;p9"/>
            <p:cNvSpPr/>
            <p:nvPr/>
          </p:nvSpPr>
          <p:spPr>
            <a:xfrm>
              <a:off x="5211300" y="1368375"/>
              <a:ext cx="22575" cy="27125"/>
            </a:xfrm>
            <a:custGeom>
              <a:rect b="b" l="l" r="r" t="t"/>
              <a:pathLst>
                <a:path extrusionOk="0" h="1085" w="903">
                  <a:moveTo>
                    <a:pt x="640" y="0"/>
                  </a:moveTo>
                  <a:cubicBezTo>
                    <a:pt x="581" y="0"/>
                    <a:pt x="516" y="17"/>
                    <a:pt x="452" y="53"/>
                  </a:cubicBezTo>
                  <a:cubicBezTo>
                    <a:pt x="226" y="179"/>
                    <a:pt x="0" y="530"/>
                    <a:pt x="25" y="780"/>
                  </a:cubicBezTo>
                  <a:cubicBezTo>
                    <a:pt x="25" y="977"/>
                    <a:pt x="127" y="1084"/>
                    <a:pt x="268" y="1084"/>
                  </a:cubicBezTo>
                  <a:cubicBezTo>
                    <a:pt x="324" y="1084"/>
                    <a:pt x="387" y="1067"/>
                    <a:pt x="452" y="1031"/>
                  </a:cubicBezTo>
                  <a:cubicBezTo>
                    <a:pt x="702" y="906"/>
                    <a:pt x="903" y="605"/>
                    <a:pt x="903" y="304"/>
                  </a:cubicBezTo>
                  <a:cubicBezTo>
                    <a:pt x="903" y="107"/>
                    <a:pt x="788" y="0"/>
                    <a:pt x="6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08350" lIns="108350" spcFirstLastPara="1" rIns="108350" wrap="square" tIns="1083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t/>
              </a:r>
              <a:endPara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4" name="Google Shape;774;p9"/>
            <p:cNvSpPr/>
            <p:nvPr/>
          </p:nvSpPr>
          <p:spPr>
            <a:xfrm>
              <a:off x="4921825" y="1642050"/>
              <a:ext cx="21950" cy="26750"/>
            </a:xfrm>
            <a:custGeom>
              <a:rect b="b" l="l" r="r" t="t"/>
              <a:pathLst>
                <a:path extrusionOk="0" h="1070" w="878">
                  <a:moveTo>
                    <a:pt x="636" y="1"/>
                  </a:moveTo>
                  <a:cubicBezTo>
                    <a:pt x="577" y="1"/>
                    <a:pt x="513" y="20"/>
                    <a:pt x="452" y="59"/>
                  </a:cubicBezTo>
                  <a:cubicBezTo>
                    <a:pt x="201" y="184"/>
                    <a:pt x="0" y="510"/>
                    <a:pt x="0" y="761"/>
                  </a:cubicBezTo>
                  <a:cubicBezTo>
                    <a:pt x="0" y="969"/>
                    <a:pt x="109" y="1069"/>
                    <a:pt x="251" y="1069"/>
                  </a:cubicBezTo>
                  <a:cubicBezTo>
                    <a:pt x="313" y="1069"/>
                    <a:pt x="382" y="1050"/>
                    <a:pt x="452" y="1011"/>
                  </a:cubicBezTo>
                  <a:cubicBezTo>
                    <a:pt x="702" y="886"/>
                    <a:pt x="878" y="585"/>
                    <a:pt x="878" y="309"/>
                  </a:cubicBezTo>
                  <a:cubicBezTo>
                    <a:pt x="878" y="101"/>
                    <a:pt x="769" y="1"/>
                    <a:pt x="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08350" lIns="108350" spcFirstLastPara="1" rIns="108350" wrap="square" tIns="1083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t/>
              </a:r>
              <a:endPara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5" name="Google Shape;775;p9"/>
            <p:cNvSpPr/>
            <p:nvPr/>
          </p:nvSpPr>
          <p:spPr>
            <a:xfrm>
              <a:off x="5018325" y="1586400"/>
              <a:ext cx="21950" cy="27150"/>
            </a:xfrm>
            <a:custGeom>
              <a:rect b="b" l="l" r="r" t="t"/>
              <a:pathLst>
                <a:path extrusionOk="0" h="1086" w="878">
                  <a:moveTo>
                    <a:pt x="615" y="1"/>
                  </a:moveTo>
                  <a:cubicBezTo>
                    <a:pt x="556" y="1"/>
                    <a:pt x="491" y="18"/>
                    <a:pt x="426" y="54"/>
                  </a:cubicBezTo>
                  <a:cubicBezTo>
                    <a:pt x="175" y="180"/>
                    <a:pt x="0" y="480"/>
                    <a:pt x="0" y="781"/>
                  </a:cubicBezTo>
                  <a:cubicBezTo>
                    <a:pt x="0" y="978"/>
                    <a:pt x="89" y="1085"/>
                    <a:pt x="231" y="1085"/>
                  </a:cubicBezTo>
                  <a:cubicBezTo>
                    <a:pt x="288" y="1085"/>
                    <a:pt x="354" y="1068"/>
                    <a:pt x="426" y="1032"/>
                  </a:cubicBezTo>
                  <a:cubicBezTo>
                    <a:pt x="677" y="906"/>
                    <a:pt x="877" y="581"/>
                    <a:pt x="877" y="305"/>
                  </a:cubicBezTo>
                  <a:cubicBezTo>
                    <a:pt x="877" y="108"/>
                    <a:pt x="763" y="1"/>
                    <a:pt x="6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08350" lIns="108350" spcFirstLastPara="1" rIns="108350" wrap="square" tIns="1083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t/>
              </a:r>
              <a:endPara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6" name="Google Shape;776;p9"/>
            <p:cNvSpPr/>
            <p:nvPr/>
          </p:nvSpPr>
          <p:spPr>
            <a:xfrm>
              <a:off x="5114800" y="1530650"/>
              <a:ext cx="21325" cy="27125"/>
            </a:xfrm>
            <a:custGeom>
              <a:rect b="b" l="l" r="r" t="t"/>
              <a:pathLst>
                <a:path extrusionOk="0" h="1085" w="853">
                  <a:moveTo>
                    <a:pt x="611" y="0"/>
                  </a:moveTo>
                  <a:cubicBezTo>
                    <a:pt x="554" y="0"/>
                    <a:pt x="491" y="18"/>
                    <a:pt x="427" y="54"/>
                  </a:cubicBezTo>
                  <a:cubicBezTo>
                    <a:pt x="176" y="179"/>
                    <a:pt x="1" y="530"/>
                    <a:pt x="1" y="780"/>
                  </a:cubicBezTo>
                  <a:cubicBezTo>
                    <a:pt x="1" y="977"/>
                    <a:pt x="90" y="1084"/>
                    <a:pt x="232" y="1084"/>
                  </a:cubicBezTo>
                  <a:cubicBezTo>
                    <a:pt x="289" y="1084"/>
                    <a:pt x="355" y="1067"/>
                    <a:pt x="427" y="1031"/>
                  </a:cubicBezTo>
                  <a:cubicBezTo>
                    <a:pt x="677" y="906"/>
                    <a:pt x="853" y="580"/>
                    <a:pt x="853" y="304"/>
                  </a:cubicBezTo>
                  <a:cubicBezTo>
                    <a:pt x="853" y="108"/>
                    <a:pt x="751" y="0"/>
                    <a:pt x="6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08350" lIns="108350" spcFirstLastPara="1" rIns="108350" wrap="square" tIns="1083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t/>
              </a:r>
              <a:endPara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7" name="Google Shape;777;p9"/>
            <p:cNvSpPr/>
            <p:nvPr/>
          </p:nvSpPr>
          <p:spPr>
            <a:xfrm>
              <a:off x="5210050" y="1474875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1"/>
                  </a:moveTo>
                  <a:cubicBezTo>
                    <a:pt x="568" y="1"/>
                    <a:pt x="509" y="18"/>
                    <a:pt x="451" y="54"/>
                  </a:cubicBezTo>
                  <a:cubicBezTo>
                    <a:pt x="226" y="179"/>
                    <a:pt x="0" y="505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1" y="1032"/>
                  </a:cubicBezTo>
                  <a:cubicBezTo>
                    <a:pt x="677" y="906"/>
                    <a:pt x="877" y="605"/>
                    <a:pt x="877" y="305"/>
                  </a:cubicBezTo>
                  <a:cubicBezTo>
                    <a:pt x="877" y="108"/>
                    <a:pt x="763" y="1"/>
                    <a:pt x="6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08350" lIns="108350" spcFirstLastPara="1" rIns="108350" wrap="square" tIns="1083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t/>
              </a:r>
              <a:endPara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8" name="Google Shape;778;p9"/>
            <p:cNvSpPr/>
            <p:nvPr/>
          </p:nvSpPr>
          <p:spPr>
            <a:xfrm>
              <a:off x="5306525" y="1419625"/>
              <a:ext cx="21975" cy="26725"/>
            </a:xfrm>
            <a:custGeom>
              <a:rect b="b" l="l" r="r" t="t"/>
              <a:pathLst>
                <a:path extrusionOk="0" h="1069" w="879">
                  <a:moveTo>
                    <a:pt x="628" y="1"/>
                  </a:moveTo>
                  <a:cubicBezTo>
                    <a:pt x="565" y="1"/>
                    <a:pt x="496" y="20"/>
                    <a:pt x="427" y="59"/>
                  </a:cubicBezTo>
                  <a:cubicBezTo>
                    <a:pt x="226" y="184"/>
                    <a:pt x="1" y="485"/>
                    <a:pt x="1" y="760"/>
                  </a:cubicBezTo>
                  <a:cubicBezTo>
                    <a:pt x="1" y="969"/>
                    <a:pt x="97" y="1069"/>
                    <a:pt x="232" y="1069"/>
                  </a:cubicBezTo>
                  <a:cubicBezTo>
                    <a:pt x="291" y="1069"/>
                    <a:pt x="358" y="1049"/>
                    <a:pt x="427" y="1011"/>
                  </a:cubicBezTo>
                  <a:cubicBezTo>
                    <a:pt x="678" y="886"/>
                    <a:pt x="878" y="585"/>
                    <a:pt x="878" y="309"/>
                  </a:cubicBezTo>
                  <a:cubicBezTo>
                    <a:pt x="878" y="101"/>
                    <a:pt x="770" y="1"/>
                    <a:pt x="6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08350" lIns="108350" spcFirstLastPara="1" rIns="108350" wrap="square" tIns="1083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t/>
              </a:r>
              <a:endPara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 1">
  <p:cSld name="BLANK_1_1_1_1_1_1_1_1_1"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0" name="Google Shape;780;p10"/>
          <p:cNvGrpSpPr/>
          <p:nvPr/>
        </p:nvGrpSpPr>
        <p:grpSpPr>
          <a:xfrm>
            <a:off x="-489040" y="-456912"/>
            <a:ext cx="10730122" cy="8236778"/>
            <a:chOff x="-458461" y="-321271"/>
            <a:chExt cx="10059175" cy="5791575"/>
          </a:xfrm>
        </p:grpSpPr>
        <p:grpSp>
          <p:nvGrpSpPr>
            <p:cNvPr id="781" name="Google Shape;781;p10"/>
            <p:cNvGrpSpPr/>
            <p:nvPr/>
          </p:nvGrpSpPr>
          <p:grpSpPr>
            <a:xfrm flipH="1">
              <a:off x="-458461" y="-245071"/>
              <a:ext cx="9830575" cy="5715375"/>
              <a:chOff x="-358925" y="-303650"/>
              <a:chExt cx="9830575" cy="5715375"/>
            </a:xfrm>
          </p:grpSpPr>
          <p:cxnSp>
            <p:nvCxnSpPr>
              <p:cNvPr id="782" name="Google Shape;782;p10"/>
              <p:cNvCxnSpPr/>
              <p:nvPr/>
            </p:nvCxnSpPr>
            <p:spPr>
              <a:xfrm flipH="1" rot="10800000">
                <a:off x="-282200" y="-303650"/>
                <a:ext cx="1052400" cy="607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783" name="Google Shape;783;p10"/>
              <p:cNvCxnSpPr/>
              <p:nvPr/>
            </p:nvCxnSpPr>
            <p:spPr>
              <a:xfrm flipH="1" rot="10800000">
                <a:off x="-281950" y="-236675"/>
                <a:ext cx="1425600" cy="822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784" name="Google Shape;784;p10"/>
              <p:cNvCxnSpPr/>
              <p:nvPr/>
            </p:nvCxnSpPr>
            <p:spPr>
              <a:xfrm flipH="1" rot="10800000">
                <a:off x="-358925" y="-155350"/>
                <a:ext cx="1851000" cy="1068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785" name="Google Shape;785;p10"/>
              <p:cNvCxnSpPr/>
              <p:nvPr/>
            </p:nvCxnSpPr>
            <p:spPr>
              <a:xfrm flipH="1" rot="10800000">
                <a:off x="-267650" y="-115750"/>
                <a:ext cx="2180400" cy="1258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786" name="Google Shape;786;p10"/>
              <p:cNvCxnSpPr/>
              <p:nvPr/>
            </p:nvCxnSpPr>
            <p:spPr>
              <a:xfrm flipH="1" rot="10800000">
                <a:off x="-229800" y="-86050"/>
                <a:ext cx="2580300" cy="1489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787" name="Google Shape;787;p10"/>
              <p:cNvCxnSpPr/>
              <p:nvPr/>
            </p:nvCxnSpPr>
            <p:spPr>
              <a:xfrm flipH="1" rot="10800000">
                <a:off x="-212775" y="-127750"/>
                <a:ext cx="3125100" cy="1804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788" name="Google Shape;788;p10"/>
              <p:cNvCxnSpPr/>
              <p:nvPr/>
            </p:nvCxnSpPr>
            <p:spPr>
              <a:xfrm flipH="1" rot="10800000">
                <a:off x="-180475" y="-165575"/>
                <a:ext cx="3648000" cy="210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789" name="Google Shape;789;p10"/>
              <p:cNvCxnSpPr/>
              <p:nvPr/>
            </p:nvCxnSpPr>
            <p:spPr>
              <a:xfrm flipH="1" rot="10800000">
                <a:off x="-227000" y="-146700"/>
                <a:ext cx="4150500" cy="2396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790" name="Google Shape;790;p10"/>
              <p:cNvCxnSpPr/>
              <p:nvPr/>
            </p:nvCxnSpPr>
            <p:spPr>
              <a:xfrm flipH="1" rot="10800000">
                <a:off x="-285775" y="-133000"/>
                <a:ext cx="4675200" cy="2699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791" name="Google Shape;791;p10"/>
              <p:cNvCxnSpPr/>
              <p:nvPr/>
            </p:nvCxnSpPr>
            <p:spPr>
              <a:xfrm flipH="1" rot="10800000">
                <a:off x="-254975" y="-209000"/>
                <a:ext cx="5265600" cy="3039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792" name="Google Shape;792;p10"/>
              <p:cNvCxnSpPr/>
              <p:nvPr/>
            </p:nvCxnSpPr>
            <p:spPr>
              <a:xfrm flipH="1" rot="10800000">
                <a:off x="-230325" y="-171400"/>
                <a:ext cx="5665200" cy="3270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793" name="Google Shape;793;p10"/>
              <p:cNvCxnSpPr/>
              <p:nvPr/>
            </p:nvCxnSpPr>
            <p:spPr>
              <a:xfrm flipH="1" rot="10800000">
                <a:off x="-203625" y="-162575"/>
                <a:ext cx="6111900" cy="3528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794" name="Google Shape;794;p10"/>
              <p:cNvCxnSpPr/>
              <p:nvPr/>
            </p:nvCxnSpPr>
            <p:spPr>
              <a:xfrm flipH="1" rot="10800000">
                <a:off x="-212500" y="-179425"/>
                <a:ext cx="6639600" cy="3833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795" name="Google Shape;795;p10"/>
              <p:cNvCxnSpPr/>
              <p:nvPr/>
            </p:nvCxnSpPr>
            <p:spPr>
              <a:xfrm flipH="1" rot="10800000">
                <a:off x="-237200" y="-171550"/>
                <a:ext cx="7140000" cy="4122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796" name="Google Shape;796;p10"/>
              <p:cNvCxnSpPr/>
              <p:nvPr/>
            </p:nvCxnSpPr>
            <p:spPr>
              <a:xfrm flipH="1" rot="10800000">
                <a:off x="-208450" y="-169925"/>
                <a:ext cx="7598100" cy="4386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797" name="Google Shape;797;p10"/>
              <p:cNvCxnSpPr/>
              <p:nvPr/>
            </p:nvCxnSpPr>
            <p:spPr>
              <a:xfrm flipH="1" rot="10800000">
                <a:off x="-126875" y="-166100"/>
                <a:ext cx="7999200" cy="4618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798" name="Google Shape;798;p10"/>
              <p:cNvCxnSpPr/>
              <p:nvPr/>
            </p:nvCxnSpPr>
            <p:spPr>
              <a:xfrm flipH="1" rot="10800000">
                <a:off x="-175950" y="-237725"/>
                <a:ext cx="8661600" cy="5000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799" name="Google Shape;799;p10"/>
              <p:cNvCxnSpPr/>
              <p:nvPr/>
            </p:nvCxnSpPr>
            <p:spPr>
              <a:xfrm flipH="1" rot="10800000">
                <a:off x="-230050" y="-244075"/>
                <a:ext cx="9215700" cy="5320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800" name="Google Shape;800;p10"/>
              <p:cNvCxnSpPr/>
              <p:nvPr/>
            </p:nvCxnSpPr>
            <p:spPr>
              <a:xfrm flipH="1" rot="10800000">
                <a:off x="-150500" y="-149375"/>
                <a:ext cx="9462000" cy="5462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801" name="Google Shape;801;p10"/>
              <p:cNvCxnSpPr/>
              <p:nvPr/>
            </p:nvCxnSpPr>
            <p:spPr>
              <a:xfrm flipH="1" rot="10800000">
                <a:off x="277300" y="105750"/>
                <a:ext cx="9081600" cy="524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802" name="Google Shape;802;p10"/>
              <p:cNvCxnSpPr/>
              <p:nvPr/>
            </p:nvCxnSpPr>
            <p:spPr>
              <a:xfrm flipH="1" rot="10800000">
                <a:off x="846950" y="376800"/>
                <a:ext cx="8531400" cy="4925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803" name="Google Shape;803;p10"/>
              <p:cNvCxnSpPr/>
              <p:nvPr/>
            </p:nvCxnSpPr>
            <p:spPr>
              <a:xfrm flipH="1" rot="10800000">
                <a:off x="1349000" y="635275"/>
                <a:ext cx="8071500" cy="4659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804" name="Google Shape;804;p10"/>
              <p:cNvCxnSpPr/>
              <p:nvPr/>
            </p:nvCxnSpPr>
            <p:spPr>
              <a:xfrm flipH="1" rot="10800000">
                <a:off x="1864375" y="918950"/>
                <a:ext cx="7554300" cy="4361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805" name="Google Shape;805;p10"/>
              <p:cNvCxnSpPr/>
              <p:nvPr/>
            </p:nvCxnSpPr>
            <p:spPr>
              <a:xfrm flipH="1" rot="10800000">
                <a:off x="2403950" y="1170550"/>
                <a:ext cx="7067700" cy="4080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806" name="Google Shape;806;p10"/>
              <p:cNvCxnSpPr/>
              <p:nvPr/>
            </p:nvCxnSpPr>
            <p:spPr>
              <a:xfrm flipH="1" rot="10800000">
                <a:off x="2718375" y="1495625"/>
                <a:ext cx="6679800" cy="3856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807" name="Google Shape;807;p10"/>
              <p:cNvCxnSpPr/>
              <p:nvPr/>
            </p:nvCxnSpPr>
            <p:spPr>
              <a:xfrm flipH="1" rot="10800000">
                <a:off x="3297700" y="1822900"/>
                <a:ext cx="6023100" cy="3477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808" name="Google Shape;808;p10"/>
              <p:cNvCxnSpPr/>
              <p:nvPr/>
            </p:nvCxnSpPr>
            <p:spPr>
              <a:xfrm flipH="1" rot="10800000">
                <a:off x="3726050" y="2104125"/>
                <a:ext cx="5597100" cy="3231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809" name="Google Shape;809;p10"/>
              <p:cNvCxnSpPr/>
              <p:nvPr/>
            </p:nvCxnSpPr>
            <p:spPr>
              <a:xfrm flipH="1" rot="10800000">
                <a:off x="4244875" y="2361600"/>
                <a:ext cx="5121600" cy="2956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810" name="Google Shape;810;p10"/>
              <p:cNvCxnSpPr/>
              <p:nvPr/>
            </p:nvCxnSpPr>
            <p:spPr>
              <a:xfrm flipH="1" rot="10800000">
                <a:off x="4742850" y="2657525"/>
                <a:ext cx="4600200" cy="2655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811" name="Google Shape;811;p10"/>
              <p:cNvCxnSpPr/>
              <p:nvPr/>
            </p:nvCxnSpPr>
            <p:spPr>
              <a:xfrm flipH="1" rot="10800000">
                <a:off x="5210850" y="2937150"/>
                <a:ext cx="4137300" cy="2388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812" name="Google Shape;812;p10"/>
              <p:cNvCxnSpPr/>
              <p:nvPr/>
            </p:nvCxnSpPr>
            <p:spPr>
              <a:xfrm flipH="1" rot="10800000">
                <a:off x="5725550" y="3223700"/>
                <a:ext cx="3615300" cy="2087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813" name="Google Shape;813;p10"/>
              <p:cNvCxnSpPr/>
              <p:nvPr/>
            </p:nvCxnSpPr>
            <p:spPr>
              <a:xfrm flipH="1" rot="10800000">
                <a:off x="6217950" y="3515950"/>
                <a:ext cx="3106500" cy="1793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814" name="Google Shape;814;p10"/>
              <p:cNvCxnSpPr/>
              <p:nvPr/>
            </p:nvCxnSpPr>
            <p:spPr>
              <a:xfrm flipH="1" rot="10800000">
                <a:off x="6716500" y="3797450"/>
                <a:ext cx="2609700" cy="1506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815" name="Google Shape;815;p10"/>
              <p:cNvCxnSpPr/>
              <p:nvPr/>
            </p:nvCxnSpPr>
            <p:spPr>
              <a:xfrm flipH="1" rot="10800000">
                <a:off x="7199175" y="4100700"/>
                <a:ext cx="2091000" cy="1207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816" name="Google Shape;816;p10"/>
              <p:cNvCxnSpPr/>
              <p:nvPr/>
            </p:nvCxnSpPr>
            <p:spPr>
              <a:xfrm flipH="1" rot="10800000">
                <a:off x="7718000" y="4338975"/>
                <a:ext cx="1648800" cy="951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817" name="Google Shape;817;p10"/>
              <p:cNvCxnSpPr/>
              <p:nvPr/>
            </p:nvCxnSpPr>
            <p:spPr>
              <a:xfrm flipH="1" rot="10800000">
                <a:off x="8129050" y="4607075"/>
                <a:ext cx="1263000" cy="729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818" name="Google Shape;818;p10"/>
              <p:cNvCxnSpPr/>
              <p:nvPr/>
            </p:nvCxnSpPr>
            <p:spPr>
              <a:xfrm flipH="1" rot="10800000">
                <a:off x="8487200" y="4879525"/>
                <a:ext cx="921600" cy="532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819" name="Google Shape;819;p10"/>
            <p:cNvGrpSpPr/>
            <p:nvPr/>
          </p:nvGrpSpPr>
          <p:grpSpPr>
            <a:xfrm rot="10800000">
              <a:off x="-229861" y="-321271"/>
              <a:ext cx="9830575" cy="5715375"/>
              <a:chOff x="-358925" y="-303650"/>
              <a:chExt cx="9830575" cy="5715375"/>
            </a:xfrm>
          </p:grpSpPr>
          <p:cxnSp>
            <p:nvCxnSpPr>
              <p:cNvPr id="820" name="Google Shape;820;p10"/>
              <p:cNvCxnSpPr/>
              <p:nvPr/>
            </p:nvCxnSpPr>
            <p:spPr>
              <a:xfrm flipH="1" rot="10800000">
                <a:off x="-282200" y="-303650"/>
                <a:ext cx="1052400" cy="607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821" name="Google Shape;821;p10"/>
              <p:cNvCxnSpPr/>
              <p:nvPr/>
            </p:nvCxnSpPr>
            <p:spPr>
              <a:xfrm flipH="1" rot="10800000">
                <a:off x="-281950" y="-236675"/>
                <a:ext cx="1425600" cy="822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822" name="Google Shape;822;p10"/>
              <p:cNvCxnSpPr/>
              <p:nvPr/>
            </p:nvCxnSpPr>
            <p:spPr>
              <a:xfrm flipH="1" rot="10800000">
                <a:off x="-358925" y="-155350"/>
                <a:ext cx="1851000" cy="1068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823" name="Google Shape;823;p10"/>
              <p:cNvCxnSpPr/>
              <p:nvPr/>
            </p:nvCxnSpPr>
            <p:spPr>
              <a:xfrm flipH="1" rot="10800000">
                <a:off x="-267650" y="-115750"/>
                <a:ext cx="2180400" cy="1258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824" name="Google Shape;824;p10"/>
              <p:cNvCxnSpPr/>
              <p:nvPr/>
            </p:nvCxnSpPr>
            <p:spPr>
              <a:xfrm flipH="1" rot="10800000">
                <a:off x="-229800" y="-86050"/>
                <a:ext cx="2580300" cy="1489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825" name="Google Shape;825;p10"/>
              <p:cNvCxnSpPr/>
              <p:nvPr/>
            </p:nvCxnSpPr>
            <p:spPr>
              <a:xfrm flipH="1" rot="10800000">
                <a:off x="-212775" y="-127750"/>
                <a:ext cx="3125100" cy="1804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826" name="Google Shape;826;p10"/>
              <p:cNvCxnSpPr/>
              <p:nvPr/>
            </p:nvCxnSpPr>
            <p:spPr>
              <a:xfrm flipH="1" rot="10800000">
                <a:off x="-180475" y="-165575"/>
                <a:ext cx="3648000" cy="210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827" name="Google Shape;827;p10"/>
              <p:cNvCxnSpPr/>
              <p:nvPr/>
            </p:nvCxnSpPr>
            <p:spPr>
              <a:xfrm flipH="1" rot="10800000">
                <a:off x="-227000" y="-146700"/>
                <a:ext cx="4150500" cy="2396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828" name="Google Shape;828;p10"/>
              <p:cNvCxnSpPr/>
              <p:nvPr/>
            </p:nvCxnSpPr>
            <p:spPr>
              <a:xfrm flipH="1" rot="10800000">
                <a:off x="-285775" y="-133000"/>
                <a:ext cx="4675200" cy="2699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829" name="Google Shape;829;p10"/>
              <p:cNvCxnSpPr/>
              <p:nvPr/>
            </p:nvCxnSpPr>
            <p:spPr>
              <a:xfrm flipH="1" rot="10800000">
                <a:off x="-254975" y="-209000"/>
                <a:ext cx="5265600" cy="3039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830" name="Google Shape;830;p10"/>
              <p:cNvCxnSpPr/>
              <p:nvPr/>
            </p:nvCxnSpPr>
            <p:spPr>
              <a:xfrm flipH="1" rot="10800000">
                <a:off x="-230325" y="-171400"/>
                <a:ext cx="5665200" cy="3270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831" name="Google Shape;831;p10"/>
              <p:cNvCxnSpPr/>
              <p:nvPr/>
            </p:nvCxnSpPr>
            <p:spPr>
              <a:xfrm flipH="1" rot="10800000">
                <a:off x="-203625" y="-162575"/>
                <a:ext cx="6111900" cy="3528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832" name="Google Shape;832;p10"/>
              <p:cNvCxnSpPr/>
              <p:nvPr/>
            </p:nvCxnSpPr>
            <p:spPr>
              <a:xfrm flipH="1" rot="10800000">
                <a:off x="-212500" y="-179425"/>
                <a:ext cx="6639600" cy="3833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833" name="Google Shape;833;p10"/>
              <p:cNvCxnSpPr/>
              <p:nvPr/>
            </p:nvCxnSpPr>
            <p:spPr>
              <a:xfrm flipH="1" rot="10800000">
                <a:off x="-237200" y="-171550"/>
                <a:ext cx="7140000" cy="4122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834" name="Google Shape;834;p10"/>
              <p:cNvCxnSpPr/>
              <p:nvPr/>
            </p:nvCxnSpPr>
            <p:spPr>
              <a:xfrm flipH="1" rot="10800000">
                <a:off x="-208450" y="-169925"/>
                <a:ext cx="7598100" cy="4386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835" name="Google Shape;835;p10"/>
              <p:cNvCxnSpPr/>
              <p:nvPr/>
            </p:nvCxnSpPr>
            <p:spPr>
              <a:xfrm flipH="1" rot="10800000">
                <a:off x="-126875" y="-166100"/>
                <a:ext cx="7999200" cy="4618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836" name="Google Shape;836;p10"/>
              <p:cNvCxnSpPr/>
              <p:nvPr/>
            </p:nvCxnSpPr>
            <p:spPr>
              <a:xfrm flipH="1" rot="10800000">
                <a:off x="-175950" y="-237725"/>
                <a:ext cx="8661600" cy="5000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837" name="Google Shape;837;p10"/>
              <p:cNvCxnSpPr/>
              <p:nvPr/>
            </p:nvCxnSpPr>
            <p:spPr>
              <a:xfrm flipH="1" rot="10800000">
                <a:off x="-230050" y="-244075"/>
                <a:ext cx="9215700" cy="5320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838" name="Google Shape;838;p10"/>
              <p:cNvCxnSpPr/>
              <p:nvPr/>
            </p:nvCxnSpPr>
            <p:spPr>
              <a:xfrm flipH="1" rot="10800000">
                <a:off x="-150500" y="-149375"/>
                <a:ext cx="9462000" cy="5462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839" name="Google Shape;839;p10"/>
              <p:cNvCxnSpPr/>
              <p:nvPr/>
            </p:nvCxnSpPr>
            <p:spPr>
              <a:xfrm flipH="1" rot="10800000">
                <a:off x="277300" y="105750"/>
                <a:ext cx="9081600" cy="524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840" name="Google Shape;840;p10"/>
              <p:cNvCxnSpPr/>
              <p:nvPr/>
            </p:nvCxnSpPr>
            <p:spPr>
              <a:xfrm flipH="1" rot="10800000">
                <a:off x="846950" y="376800"/>
                <a:ext cx="8531400" cy="4925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841" name="Google Shape;841;p10"/>
              <p:cNvCxnSpPr/>
              <p:nvPr/>
            </p:nvCxnSpPr>
            <p:spPr>
              <a:xfrm flipH="1" rot="10800000">
                <a:off x="1349000" y="635275"/>
                <a:ext cx="8071500" cy="4659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842" name="Google Shape;842;p10"/>
              <p:cNvCxnSpPr/>
              <p:nvPr/>
            </p:nvCxnSpPr>
            <p:spPr>
              <a:xfrm flipH="1" rot="10800000">
                <a:off x="1864375" y="918950"/>
                <a:ext cx="7554300" cy="4361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843" name="Google Shape;843;p10"/>
              <p:cNvCxnSpPr/>
              <p:nvPr/>
            </p:nvCxnSpPr>
            <p:spPr>
              <a:xfrm flipH="1" rot="10800000">
                <a:off x="2403950" y="1170550"/>
                <a:ext cx="7067700" cy="4080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844" name="Google Shape;844;p10"/>
              <p:cNvCxnSpPr/>
              <p:nvPr/>
            </p:nvCxnSpPr>
            <p:spPr>
              <a:xfrm flipH="1" rot="10800000">
                <a:off x="2718375" y="1495625"/>
                <a:ext cx="6679800" cy="3856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845" name="Google Shape;845;p10"/>
              <p:cNvCxnSpPr/>
              <p:nvPr/>
            </p:nvCxnSpPr>
            <p:spPr>
              <a:xfrm flipH="1" rot="10800000">
                <a:off x="3297700" y="1822900"/>
                <a:ext cx="6023100" cy="3477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846" name="Google Shape;846;p10"/>
              <p:cNvCxnSpPr/>
              <p:nvPr/>
            </p:nvCxnSpPr>
            <p:spPr>
              <a:xfrm flipH="1" rot="10800000">
                <a:off x="3726050" y="2104125"/>
                <a:ext cx="5597100" cy="3231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847" name="Google Shape;847;p10"/>
              <p:cNvCxnSpPr/>
              <p:nvPr/>
            </p:nvCxnSpPr>
            <p:spPr>
              <a:xfrm flipH="1" rot="10800000">
                <a:off x="4244875" y="2361600"/>
                <a:ext cx="5121600" cy="2956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848" name="Google Shape;848;p10"/>
              <p:cNvCxnSpPr/>
              <p:nvPr/>
            </p:nvCxnSpPr>
            <p:spPr>
              <a:xfrm flipH="1" rot="10800000">
                <a:off x="4742850" y="2657525"/>
                <a:ext cx="4600200" cy="2655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849" name="Google Shape;849;p10"/>
              <p:cNvCxnSpPr/>
              <p:nvPr/>
            </p:nvCxnSpPr>
            <p:spPr>
              <a:xfrm flipH="1" rot="10800000">
                <a:off x="5210850" y="2937150"/>
                <a:ext cx="4137300" cy="2388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850" name="Google Shape;850;p10"/>
              <p:cNvCxnSpPr/>
              <p:nvPr/>
            </p:nvCxnSpPr>
            <p:spPr>
              <a:xfrm flipH="1" rot="10800000">
                <a:off x="5725550" y="3223700"/>
                <a:ext cx="3615300" cy="2087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851" name="Google Shape;851;p10"/>
              <p:cNvCxnSpPr/>
              <p:nvPr/>
            </p:nvCxnSpPr>
            <p:spPr>
              <a:xfrm flipH="1" rot="10800000">
                <a:off x="6217950" y="3515950"/>
                <a:ext cx="3106500" cy="1793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852" name="Google Shape;852;p10"/>
              <p:cNvCxnSpPr/>
              <p:nvPr/>
            </p:nvCxnSpPr>
            <p:spPr>
              <a:xfrm flipH="1" rot="10800000">
                <a:off x="6716500" y="3797450"/>
                <a:ext cx="2609700" cy="1506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853" name="Google Shape;853;p10"/>
              <p:cNvCxnSpPr/>
              <p:nvPr/>
            </p:nvCxnSpPr>
            <p:spPr>
              <a:xfrm flipH="1" rot="10800000">
                <a:off x="7199175" y="4100700"/>
                <a:ext cx="2091000" cy="1207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854" name="Google Shape;854;p10"/>
              <p:cNvCxnSpPr/>
              <p:nvPr/>
            </p:nvCxnSpPr>
            <p:spPr>
              <a:xfrm flipH="1" rot="10800000">
                <a:off x="7718000" y="4338975"/>
                <a:ext cx="1648800" cy="951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855" name="Google Shape;855;p10"/>
              <p:cNvCxnSpPr/>
              <p:nvPr/>
            </p:nvCxnSpPr>
            <p:spPr>
              <a:xfrm flipH="1" rot="10800000">
                <a:off x="8129050" y="4607075"/>
                <a:ext cx="1263000" cy="729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856" name="Google Shape;856;p10"/>
              <p:cNvCxnSpPr/>
              <p:nvPr/>
            </p:nvCxnSpPr>
            <p:spPr>
              <a:xfrm flipH="1" rot="10800000">
                <a:off x="8487200" y="4879525"/>
                <a:ext cx="921600" cy="532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</p:grpSp>
      <p:sp>
        <p:nvSpPr>
          <p:cNvPr id="857" name="Google Shape;857;p10"/>
          <p:cNvSpPr/>
          <p:nvPr/>
        </p:nvSpPr>
        <p:spPr>
          <a:xfrm flipH="1" rot="10800000">
            <a:off x="8514059" y="91"/>
            <a:ext cx="1239601" cy="939717"/>
          </a:xfrm>
          <a:custGeom>
            <a:rect b="b" l="l" r="r" t="t"/>
            <a:pathLst>
              <a:path extrusionOk="0" h="66294" w="116586">
                <a:moveTo>
                  <a:pt x="116586" y="0"/>
                </a:moveTo>
                <a:lnTo>
                  <a:pt x="0" y="66294"/>
                </a:lnTo>
                <a:lnTo>
                  <a:pt x="116586" y="6629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858" name="Google Shape;858;p10"/>
          <p:cNvSpPr/>
          <p:nvPr/>
        </p:nvSpPr>
        <p:spPr>
          <a:xfrm flipH="1">
            <a:off x="-80" y="6375421"/>
            <a:ext cx="1239601" cy="939717"/>
          </a:xfrm>
          <a:custGeom>
            <a:rect b="b" l="l" r="r" t="t"/>
            <a:pathLst>
              <a:path extrusionOk="0" h="66294" w="116586">
                <a:moveTo>
                  <a:pt x="116586" y="0"/>
                </a:moveTo>
                <a:lnTo>
                  <a:pt x="0" y="66294"/>
                </a:lnTo>
                <a:lnTo>
                  <a:pt x="116586" y="66294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0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32480" y="632924"/>
            <a:ext cx="9088500" cy="8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108350" lIns="108350" spcFirstLastPara="1" rIns="108350" wrap="square" tIns="1083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Questrial"/>
              <a:buNone/>
              <a:defRPr b="0" i="0" sz="33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Bebas Neue"/>
              <a:buNone/>
              <a:defRPr b="0" i="0" sz="4100" u="none" cap="none" strike="noStrik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Bebas Neue"/>
              <a:buNone/>
              <a:defRPr b="0" i="0" sz="4100" u="none" cap="none" strike="noStrik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Bebas Neue"/>
              <a:buNone/>
              <a:defRPr b="0" i="0" sz="4100" u="none" cap="none" strike="noStrik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Bebas Neue"/>
              <a:buNone/>
              <a:defRPr b="0" i="0" sz="4100" u="none" cap="none" strike="noStrik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Bebas Neue"/>
              <a:buNone/>
              <a:defRPr b="0" i="0" sz="4100" u="none" cap="none" strike="noStrik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Bebas Neue"/>
              <a:buNone/>
              <a:defRPr b="0" i="0" sz="4100" u="none" cap="none" strike="noStrik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Bebas Neue"/>
              <a:buNone/>
              <a:defRPr b="0" i="0" sz="4100" u="none" cap="none" strike="noStrik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Bebas Neue"/>
              <a:buNone/>
              <a:defRPr b="0" i="0" sz="4100" u="none" cap="none" strike="noStrik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32480" y="1639076"/>
            <a:ext cx="9088500" cy="48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108350" lIns="108350" spcFirstLastPara="1" rIns="108350" wrap="square" tIns="108350">
            <a:noAutofit/>
          </a:bodyPr>
          <a:lstStyle>
            <a:lvl1pPr indent="-336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Abel"/>
              <a:buChar char="●"/>
              <a:defRPr b="0" i="0" sz="1700" u="none" cap="none" strike="noStrike"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defRPr>
            </a:lvl1pPr>
            <a:lvl2pPr indent="-336550" lvl="1" marL="914400" marR="0" rtl="0" algn="l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Abel"/>
              <a:buChar char="○"/>
              <a:defRPr b="0" i="0" sz="1700" u="none" cap="none" strike="noStrike"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defRPr>
            </a:lvl2pPr>
            <a:lvl3pPr indent="-336550" lvl="2" marL="1371600" marR="0" rtl="0" algn="l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Abel"/>
              <a:buChar char="■"/>
              <a:defRPr b="0" i="0" sz="1700" u="none" cap="none" strike="noStrike"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defRPr>
            </a:lvl3pPr>
            <a:lvl4pPr indent="-336550" lvl="3" marL="1828800" marR="0" rtl="0" algn="l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Abel"/>
              <a:buChar char="●"/>
              <a:defRPr b="0" i="0" sz="1700" u="none" cap="none" strike="noStrike"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defRPr>
            </a:lvl4pPr>
            <a:lvl5pPr indent="-336550" lvl="4" marL="2286000" marR="0" rtl="0" algn="l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Abel"/>
              <a:buChar char="○"/>
              <a:defRPr b="0" i="0" sz="1700" u="none" cap="none" strike="noStrike"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defRPr>
            </a:lvl5pPr>
            <a:lvl6pPr indent="-336550" lvl="5" marL="2743200" marR="0" rtl="0" algn="l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Abel"/>
              <a:buChar char="■"/>
              <a:defRPr b="0" i="0" sz="1700" u="none" cap="none" strike="noStrike"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defRPr>
            </a:lvl6pPr>
            <a:lvl7pPr indent="-336550" lvl="6" marL="3200400" marR="0" rtl="0" algn="l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Abel"/>
              <a:buChar char="●"/>
              <a:defRPr b="0" i="0" sz="1700" u="none" cap="none" strike="noStrike"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defRPr>
            </a:lvl7pPr>
            <a:lvl8pPr indent="-336550" lvl="7" marL="3657600" marR="0" rtl="0" algn="l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Abel"/>
              <a:buChar char="○"/>
              <a:defRPr b="0" i="0" sz="1700" u="none" cap="none" strike="noStrike"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defRPr>
            </a:lvl8pPr>
            <a:lvl9pPr indent="-336550" lvl="8" marL="4114800" marR="0" rtl="0" algn="l">
              <a:lnSpc>
                <a:spcPct val="100000"/>
              </a:lnSpc>
              <a:spcBef>
                <a:spcPts val="1900"/>
              </a:spcBef>
              <a:spcAft>
                <a:spcPts val="1900"/>
              </a:spcAft>
              <a:buClr>
                <a:schemeClr val="dk2"/>
              </a:buClr>
              <a:buSzPts val="1700"/>
              <a:buFont typeface="Abel"/>
              <a:buChar char="■"/>
              <a:defRPr b="0" i="0" sz="1700" u="none" cap="none" strike="noStrike"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Relationship Id="rId4" Type="http://schemas.openxmlformats.org/officeDocument/2006/relationships/image" Target="../media/image1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jpg"/><Relationship Id="rId4" Type="http://schemas.openxmlformats.org/officeDocument/2006/relationships/image" Target="../media/image11.jpg"/><Relationship Id="rId5" Type="http://schemas.openxmlformats.org/officeDocument/2006/relationships/image" Target="../media/image24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jpg"/><Relationship Id="rId4" Type="http://schemas.openxmlformats.org/officeDocument/2006/relationships/image" Target="../media/image8.jpg"/><Relationship Id="rId5" Type="http://schemas.openxmlformats.org/officeDocument/2006/relationships/image" Target="../media/image2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jpg"/><Relationship Id="rId4" Type="http://schemas.openxmlformats.org/officeDocument/2006/relationships/image" Target="../media/image15.png"/><Relationship Id="rId5" Type="http://schemas.openxmlformats.org/officeDocument/2006/relationships/image" Target="../media/image23.png"/><Relationship Id="rId6" Type="http://schemas.openxmlformats.org/officeDocument/2006/relationships/image" Target="../media/image17.png"/><Relationship Id="rId7" Type="http://schemas.openxmlformats.org/officeDocument/2006/relationships/image" Target="../media/image2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jpg"/><Relationship Id="rId4" Type="http://schemas.openxmlformats.org/officeDocument/2006/relationships/image" Target="../media/image26.png"/><Relationship Id="rId5" Type="http://schemas.openxmlformats.org/officeDocument/2006/relationships/image" Target="../media/image3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jpg"/><Relationship Id="rId4" Type="http://schemas.openxmlformats.org/officeDocument/2006/relationships/image" Target="../media/image7.jpg"/><Relationship Id="rId5" Type="http://schemas.openxmlformats.org/officeDocument/2006/relationships/image" Target="../media/image20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jpg"/><Relationship Id="rId4" Type="http://schemas.openxmlformats.org/officeDocument/2006/relationships/image" Target="../media/image3.png"/><Relationship Id="rId5" Type="http://schemas.openxmlformats.org/officeDocument/2006/relationships/image" Target="../media/image6.png"/><Relationship Id="rId6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jpg"/><Relationship Id="rId4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EB0C2"/>
        </a:solidFill>
      </p:bgPr>
    </p:bg>
    <p:spTree>
      <p:nvGrpSpPr>
        <p:cNvPr id="862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3" name="Google Shape;863;p11"/>
          <p:cNvPicPr preferRelativeResize="0"/>
          <p:nvPr/>
        </p:nvPicPr>
        <p:blipFill rotWithShape="1">
          <a:blip r:embed="rId3">
            <a:alphaModFix amt="35000"/>
          </a:blip>
          <a:srcRect b="0" l="5989" r="5988" t="0"/>
          <a:stretch/>
        </p:blipFill>
        <p:spPr>
          <a:xfrm>
            <a:off x="-120073" y="-129309"/>
            <a:ext cx="10012121" cy="757388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64" name="Google Shape;864;p11"/>
          <p:cNvGrpSpPr/>
          <p:nvPr/>
        </p:nvGrpSpPr>
        <p:grpSpPr>
          <a:xfrm>
            <a:off x="2857500" y="1454474"/>
            <a:ext cx="6419925" cy="5352801"/>
            <a:chOff x="0" y="-38100"/>
            <a:chExt cx="8559900" cy="6285581"/>
          </a:xfrm>
        </p:grpSpPr>
        <p:sp>
          <p:nvSpPr>
            <p:cNvPr id="865" name="Google Shape;865;p11"/>
            <p:cNvSpPr txBox="1"/>
            <p:nvPr/>
          </p:nvSpPr>
          <p:spPr>
            <a:xfrm>
              <a:off x="0" y="-38100"/>
              <a:ext cx="8559900" cy="327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399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11">
                  <a:solidFill>
                    <a:srgbClr val="F3F3F3"/>
                  </a:solidFill>
                  <a:latin typeface="Questrial"/>
                  <a:ea typeface="Questrial"/>
                  <a:cs typeface="Questrial"/>
                  <a:sym typeface="Questrial"/>
                </a:rPr>
                <a:t>Group 1</a:t>
              </a:r>
              <a:endParaRPr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866" name="Google Shape;866;p11"/>
            <p:cNvSpPr txBox="1"/>
            <p:nvPr/>
          </p:nvSpPr>
          <p:spPr>
            <a:xfrm>
              <a:off x="0" y="2000808"/>
              <a:ext cx="8559900" cy="81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15">
                  <a:solidFill>
                    <a:srgbClr val="F3F3F3"/>
                  </a:solidFill>
                  <a:latin typeface="Montserrat"/>
                  <a:ea typeface="Montserrat"/>
                  <a:cs typeface="Montserrat"/>
                  <a:sym typeface="Montserrat"/>
                </a:rPr>
                <a:t>B</a:t>
              </a:r>
              <a:r>
                <a:rPr lang="en-US" sz="2515">
                  <a:solidFill>
                    <a:srgbClr val="F3F3F3"/>
                  </a:solidFill>
                  <a:latin typeface="Questrial"/>
                  <a:ea typeface="Questrial"/>
                  <a:cs typeface="Questrial"/>
                  <a:sym typeface="Questrial"/>
                </a:rPr>
                <a:t>USN 3380 - Operation Management</a:t>
              </a:r>
              <a:endParaRPr sz="2515">
                <a:solidFill>
                  <a:srgbClr val="F3F3F3"/>
                </a:solidFill>
                <a:latin typeface="Questrial"/>
                <a:ea typeface="Questrial"/>
                <a:cs typeface="Questrial"/>
                <a:sym typeface="Quest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15">
                  <a:solidFill>
                    <a:srgbClr val="F3F3F3"/>
                  </a:solidFill>
                  <a:latin typeface="Questrial"/>
                  <a:ea typeface="Questrial"/>
                  <a:cs typeface="Questrial"/>
                  <a:sym typeface="Questrial"/>
                </a:rPr>
                <a:t>Gary Sveinson, MBA PMP Prosci Certified</a:t>
              </a:r>
              <a:endParaRPr sz="2015">
                <a:solidFill>
                  <a:srgbClr val="F3F3F3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867" name="Google Shape;867;p11"/>
            <p:cNvSpPr txBox="1"/>
            <p:nvPr/>
          </p:nvSpPr>
          <p:spPr>
            <a:xfrm>
              <a:off x="0" y="3028481"/>
              <a:ext cx="8559900" cy="321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2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509" u="sng" cap="none" strike="noStrike">
                  <a:solidFill>
                    <a:srgbClr val="F3F3F3"/>
                  </a:solidFill>
                  <a:latin typeface="Questrial"/>
                  <a:ea typeface="Questrial"/>
                  <a:cs typeface="Questrial"/>
                  <a:sym typeface="Questrial"/>
                </a:rPr>
                <a:t>Presented by</a:t>
              </a:r>
              <a:r>
                <a:rPr b="1" lang="en-US" sz="1509" u="sng">
                  <a:solidFill>
                    <a:srgbClr val="F3F3F3"/>
                  </a:solidFill>
                  <a:latin typeface="Questrial"/>
                  <a:ea typeface="Questrial"/>
                  <a:cs typeface="Questrial"/>
                  <a:sym typeface="Questrial"/>
                </a:rPr>
                <a:t>:</a:t>
              </a:r>
              <a:endParaRPr b="1" sz="1509" u="sng">
                <a:solidFill>
                  <a:srgbClr val="F3F3F3"/>
                </a:solidFill>
                <a:latin typeface="Questrial"/>
                <a:ea typeface="Questrial"/>
                <a:cs typeface="Questrial"/>
                <a:sym typeface="Questrial"/>
              </a:endParaRPr>
            </a:p>
            <a:p>
              <a:pPr indent="-324421" lvl="0" marL="457200" marR="0" rtl="0" algn="l">
                <a:lnSpc>
                  <a:spcPct val="140026"/>
                </a:lnSpc>
                <a:spcBef>
                  <a:spcPts val="0"/>
                </a:spcBef>
                <a:spcAft>
                  <a:spcPts val="0"/>
                </a:spcAft>
                <a:buClr>
                  <a:srgbClr val="F3F3F3"/>
                </a:buClr>
                <a:buSzPts val="1509"/>
                <a:buFont typeface="Questrial"/>
                <a:buChar char="●"/>
              </a:pPr>
              <a:r>
                <a:rPr lang="en-US" sz="1509">
                  <a:solidFill>
                    <a:srgbClr val="F3F3F3"/>
                  </a:solidFill>
                  <a:latin typeface="Questrial"/>
                  <a:ea typeface="Questrial"/>
                  <a:cs typeface="Questrial"/>
                  <a:sym typeface="Questrial"/>
                </a:rPr>
                <a:t>Thi Gia Tue Ho - 300283006</a:t>
              </a:r>
              <a:endParaRPr sz="1509">
                <a:solidFill>
                  <a:srgbClr val="F3F3F3"/>
                </a:solidFill>
                <a:latin typeface="Questrial"/>
                <a:ea typeface="Questrial"/>
                <a:cs typeface="Questrial"/>
                <a:sym typeface="Questrial"/>
              </a:endParaRPr>
            </a:p>
            <a:p>
              <a:pPr indent="-324421" lvl="0" marL="457200" marR="0" rtl="0" algn="l">
                <a:lnSpc>
                  <a:spcPct val="140026"/>
                </a:lnSpc>
                <a:spcBef>
                  <a:spcPts val="0"/>
                </a:spcBef>
                <a:spcAft>
                  <a:spcPts val="0"/>
                </a:spcAft>
                <a:buClr>
                  <a:srgbClr val="F3F3F3"/>
                </a:buClr>
                <a:buSzPts val="1509"/>
                <a:buFont typeface="Questrial"/>
                <a:buChar char="●"/>
              </a:pPr>
              <a:r>
                <a:rPr lang="en-US" sz="1509">
                  <a:solidFill>
                    <a:srgbClr val="F3F3F3"/>
                  </a:solidFill>
                  <a:latin typeface="Questrial"/>
                  <a:ea typeface="Questrial"/>
                  <a:cs typeface="Questrial"/>
                  <a:sym typeface="Questrial"/>
                </a:rPr>
                <a:t>Adriano Braga Maso - 300335854</a:t>
              </a:r>
              <a:endParaRPr sz="1509">
                <a:solidFill>
                  <a:srgbClr val="F3F3F3"/>
                </a:solidFill>
                <a:latin typeface="Questrial"/>
                <a:ea typeface="Questrial"/>
                <a:cs typeface="Questrial"/>
                <a:sym typeface="Questrial"/>
              </a:endParaRPr>
            </a:p>
            <a:p>
              <a:pPr indent="-324421" lvl="0" marL="457200" marR="0" rtl="0" algn="l">
                <a:lnSpc>
                  <a:spcPct val="140026"/>
                </a:lnSpc>
                <a:spcBef>
                  <a:spcPts val="0"/>
                </a:spcBef>
                <a:spcAft>
                  <a:spcPts val="0"/>
                </a:spcAft>
                <a:buClr>
                  <a:srgbClr val="F3F3F3"/>
                </a:buClr>
                <a:buSzPts val="1509"/>
                <a:buFont typeface="Questrial"/>
                <a:buChar char="●"/>
              </a:pPr>
              <a:r>
                <a:rPr lang="en-US" sz="1509">
                  <a:solidFill>
                    <a:srgbClr val="F3F3F3"/>
                  </a:solidFill>
                  <a:latin typeface="Questrial"/>
                  <a:ea typeface="Questrial"/>
                  <a:cs typeface="Questrial"/>
                  <a:sym typeface="Questrial"/>
                </a:rPr>
                <a:t>Rodrick Mascarenhas - 300337330</a:t>
              </a:r>
              <a:endParaRPr sz="1509">
                <a:solidFill>
                  <a:srgbClr val="F3F3F3"/>
                </a:solidFill>
                <a:latin typeface="Questrial"/>
                <a:ea typeface="Questrial"/>
                <a:cs typeface="Questrial"/>
                <a:sym typeface="Questrial"/>
              </a:endParaRPr>
            </a:p>
            <a:p>
              <a:pPr indent="-324421" lvl="0" marL="457200" marR="0" rtl="0" algn="l">
                <a:lnSpc>
                  <a:spcPct val="140026"/>
                </a:lnSpc>
                <a:spcBef>
                  <a:spcPts val="0"/>
                </a:spcBef>
                <a:spcAft>
                  <a:spcPts val="0"/>
                </a:spcAft>
                <a:buClr>
                  <a:srgbClr val="F3F3F3"/>
                </a:buClr>
                <a:buSzPts val="1509"/>
                <a:buFont typeface="Questrial"/>
                <a:buChar char="●"/>
              </a:pPr>
              <a:r>
                <a:rPr lang="en-US" sz="1509">
                  <a:solidFill>
                    <a:srgbClr val="F3F3F3"/>
                  </a:solidFill>
                  <a:latin typeface="Questrial"/>
                  <a:ea typeface="Questrial"/>
                  <a:cs typeface="Questrial"/>
                  <a:sym typeface="Questrial"/>
                </a:rPr>
                <a:t>Eunhee Lee - 300355279</a:t>
              </a:r>
              <a:endParaRPr sz="1509">
                <a:solidFill>
                  <a:srgbClr val="F3F3F3"/>
                </a:solidFill>
                <a:latin typeface="Questrial"/>
                <a:ea typeface="Questrial"/>
                <a:cs typeface="Questrial"/>
                <a:sym typeface="Questrial"/>
              </a:endParaRPr>
            </a:p>
            <a:p>
              <a:pPr indent="-324421" lvl="0" marL="457200" marR="0" rtl="0" algn="l">
                <a:lnSpc>
                  <a:spcPct val="140026"/>
                </a:lnSpc>
                <a:spcBef>
                  <a:spcPts val="0"/>
                </a:spcBef>
                <a:spcAft>
                  <a:spcPts val="0"/>
                </a:spcAft>
                <a:buClr>
                  <a:srgbClr val="F3F3F3"/>
                </a:buClr>
                <a:buSzPts val="1509"/>
                <a:buFont typeface="Questrial"/>
                <a:buChar char="●"/>
              </a:pPr>
              <a:r>
                <a:rPr lang="en-US" sz="1509">
                  <a:solidFill>
                    <a:srgbClr val="F3F3F3"/>
                  </a:solidFill>
                  <a:latin typeface="Questrial"/>
                  <a:ea typeface="Questrial"/>
                  <a:cs typeface="Questrial"/>
                  <a:sym typeface="Questrial"/>
                </a:rPr>
                <a:t>Thi Thu Huyen Nguyen - 300351638</a:t>
              </a:r>
              <a:endParaRPr sz="1509">
                <a:solidFill>
                  <a:srgbClr val="F3F3F3"/>
                </a:solidFill>
                <a:latin typeface="Questrial"/>
                <a:ea typeface="Questrial"/>
                <a:cs typeface="Questrial"/>
                <a:sym typeface="Questrial"/>
              </a:endParaRPr>
            </a:p>
            <a:p>
              <a:pPr indent="-324421" lvl="0" marL="457200" marR="0" rtl="0" algn="l">
                <a:lnSpc>
                  <a:spcPct val="140026"/>
                </a:lnSpc>
                <a:spcBef>
                  <a:spcPts val="0"/>
                </a:spcBef>
                <a:spcAft>
                  <a:spcPts val="0"/>
                </a:spcAft>
                <a:buClr>
                  <a:srgbClr val="F3F3F3"/>
                </a:buClr>
                <a:buSzPts val="1509"/>
                <a:buFont typeface="Questrial"/>
                <a:buChar char="●"/>
              </a:pPr>
              <a:r>
                <a:rPr lang="en-US" sz="1509">
                  <a:solidFill>
                    <a:srgbClr val="F3F3F3"/>
                  </a:solidFill>
                  <a:latin typeface="Questrial"/>
                  <a:ea typeface="Questrial"/>
                  <a:cs typeface="Questrial"/>
                  <a:sym typeface="Questrial"/>
                </a:rPr>
                <a:t>Ramandeep Singh Kathuria - 300346364</a:t>
              </a:r>
              <a:endParaRPr sz="1509">
                <a:solidFill>
                  <a:srgbClr val="F3F3F3"/>
                </a:solidFill>
                <a:latin typeface="Questrial"/>
                <a:ea typeface="Questrial"/>
                <a:cs typeface="Questrial"/>
                <a:sym typeface="Questrial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t/>
              </a:r>
              <a:endParaRPr sz="1509">
                <a:solidFill>
                  <a:srgbClr val="F3F3F3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  <a:p>
              <a:pPr indent="0" lvl="0" marL="0" marR="0" rtl="0" algn="l">
                <a:lnSpc>
                  <a:spcPct val="14002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9">
                <a:solidFill>
                  <a:srgbClr val="F3F3F3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</p:grpSp>
      <p:sp>
        <p:nvSpPr>
          <p:cNvPr id="868" name="Google Shape;868;p11"/>
          <p:cNvSpPr/>
          <p:nvPr/>
        </p:nvSpPr>
        <p:spPr>
          <a:xfrm>
            <a:off x="0" y="388505"/>
            <a:ext cx="2859163" cy="90975"/>
          </a:xfrm>
          <a:custGeom>
            <a:rect b="b" l="l" r="r" t="t"/>
            <a:pathLst>
              <a:path extrusionOk="0" h="121300" w="3812218">
                <a:moveTo>
                  <a:pt x="0" y="0"/>
                </a:moveTo>
                <a:lnTo>
                  <a:pt x="3812218" y="0"/>
                </a:lnTo>
                <a:lnTo>
                  <a:pt x="3812218" y="121300"/>
                </a:lnTo>
                <a:lnTo>
                  <a:pt x="0" y="121300"/>
                </a:lnTo>
                <a:close/>
              </a:path>
            </a:pathLst>
          </a:custGeom>
          <a:solidFill>
            <a:srgbClr val="F3F3F3"/>
          </a:solidFill>
          <a:ln>
            <a:noFill/>
          </a:ln>
        </p:spPr>
      </p:sp>
      <p:pic>
        <p:nvPicPr>
          <p:cNvPr id="869" name="Google Shape;869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57500" y="1744625"/>
            <a:ext cx="5450650" cy="1434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rgbClr val="F3F3F3"/>
        </a:solidFill>
      </p:bgPr>
    </p:bg>
    <p:spTree>
      <p:nvGrpSpPr>
        <p:cNvPr id="1003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p20"/>
          <p:cNvSpPr/>
          <p:nvPr/>
        </p:nvSpPr>
        <p:spPr>
          <a:xfrm flipH="1" rot="10800000">
            <a:off x="4898000" y="4777664"/>
            <a:ext cx="763500" cy="159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108350" lIns="108350" spcFirstLastPara="1" rIns="108350" wrap="square" tIns="1083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5" name="Google Shape;1005;p20"/>
          <p:cNvSpPr/>
          <p:nvPr/>
        </p:nvSpPr>
        <p:spPr>
          <a:xfrm flipH="1" rot="10800000">
            <a:off x="2647467" y="2825736"/>
            <a:ext cx="1044600" cy="159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108350" lIns="108350" spcFirstLastPara="1" rIns="108350" wrap="square" tIns="1083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6" name="Google Shape;1006;p20"/>
          <p:cNvSpPr/>
          <p:nvPr/>
        </p:nvSpPr>
        <p:spPr>
          <a:xfrm flipH="1" rot="10800000">
            <a:off x="6892107" y="2825736"/>
            <a:ext cx="1009800" cy="159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08350" lIns="108350" spcFirstLastPara="1" rIns="108350" wrap="square" tIns="1083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7" name="Google Shape;1007;p20"/>
          <p:cNvSpPr/>
          <p:nvPr/>
        </p:nvSpPr>
        <p:spPr>
          <a:xfrm>
            <a:off x="2367279" y="975609"/>
            <a:ext cx="4907100" cy="326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108350" lIns="108350" spcFirstLastPara="1" rIns="108350" wrap="square" tIns="1083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08" name="Google Shape;1008;p20"/>
          <p:cNvGrpSpPr/>
          <p:nvPr/>
        </p:nvGrpSpPr>
        <p:grpSpPr>
          <a:xfrm>
            <a:off x="2899535" y="1934736"/>
            <a:ext cx="545325" cy="575980"/>
            <a:chOff x="3336993" y="1461866"/>
            <a:chExt cx="404664" cy="320523"/>
          </a:xfrm>
        </p:grpSpPr>
        <p:sp>
          <p:nvSpPr>
            <p:cNvPr id="1009" name="Google Shape;1009;p20"/>
            <p:cNvSpPr/>
            <p:nvPr/>
          </p:nvSpPr>
          <p:spPr>
            <a:xfrm>
              <a:off x="3381476" y="1486945"/>
              <a:ext cx="315663" cy="12200"/>
            </a:xfrm>
            <a:custGeom>
              <a:rect b="b" l="l" r="r" t="t"/>
              <a:pathLst>
                <a:path extrusionOk="0" h="359" w="9289">
                  <a:moveTo>
                    <a:pt x="191" y="1"/>
                  </a:moveTo>
                  <a:cubicBezTo>
                    <a:pt x="96" y="1"/>
                    <a:pt x="1" y="96"/>
                    <a:pt x="1" y="168"/>
                  </a:cubicBezTo>
                  <a:cubicBezTo>
                    <a:pt x="1" y="263"/>
                    <a:pt x="96" y="358"/>
                    <a:pt x="191" y="358"/>
                  </a:cubicBezTo>
                  <a:lnTo>
                    <a:pt x="9122" y="358"/>
                  </a:lnTo>
                  <a:cubicBezTo>
                    <a:pt x="9217" y="358"/>
                    <a:pt x="9289" y="263"/>
                    <a:pt x="9289" y="168"/>
                  </a:cubicBezTo>
                  <a:cubicBezTo>
                    <a:pt x="9289" y="96"/>
                    <a:pt x="9241" y="1"/>
                    <a:pt x="91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08350" lIns="108350" spcFirstLastPara="1" rIns="108350" wrap="square" tIns="1083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t/>
              </a:r>
              <a:endPara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0" name="Google Shape;1010;p20"/>
            <p:cNvSpPr/>
            <p:nvPr/>
          </p:nvSpPr>
          <p:spPr>
            <a:xfrm>
              <a:off x="3381476" y="1714356"/>
              <a:ext cx="315663" cy="12166"/>
            </a:xfrm>
            <a:custGeom>
              <a:rect b="b" l="l" r="r" t="t"/>
              <a:pathLst>
                <a:path extrusionOk="0" h="358" w="9289">
                  <a:moveTo>
                    <a:pt x="191" y="1"/>
                  </a:moveTo>
                  <a:cubicBezTo>
                    <a:pt x="96" y="1"/>
                    <a:pt x="1" y="96"/>
                    <a:pt x="1" y="191"/>
                  </a:cubicBezTo>
                  <a:cubicBezTo>
                    <a:pt x="1" y="263"/>
                    <a:pt x="96" y="358"/>
                    <a:pt x="191" y="358"/>
                  </a:cubicBezTo>
                  <a:lnTo>
                    <a:pt x="9122" y="358"/>
                  </a:lnTo>
                  <a:cubicBezTo>
                    <a:pt x="9217" y="358"/>
                    <a:pt x="9289" y="263"/>
                    <a:pt x="9289" y="191"/>
                  </a:cubicBezTo>
                  <a:cubicBezTo>
                    <a:pt x="9289" y="96"/>
                    <a:pt x="9241" y="1"/>
                    <a:pt x="91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08350" lIns="108350" spcFirstLastPara="1" rIns="108350" wrap="square" tIns="1083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t/>
              </a:r>
              <a:endPara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1" name="Google Shape;1011;p20"/>
            <p:cNvSpPr/>
            <p:nvPr/>
          </p:nvSpPr>
          <p:spPr>
            <a:xfrm>
              <a:off x="3470510" y="1511242"/>
              <a:ext cx="137595" cy="182928"/>
            </a:xfrm>
            <a:custGeom>
              <a:rect b="b" l="l" r="r" t="t"/>
              <a:pathLst>
                <a:path extrusionOk="0" h="5383" w="4049">
                  <a:moveTo>
                    <a:pt x="2025" y="381"/>
                  </a:moveTo>
                  <a:cubicBezTo>
                    <a:pt x="2239" y="381"/>
                    <a:pt x="2430" y="572"/>
                    <a:pt x="2430" y="762"/>
                  </a:cubicBezTo>
                  <a:lnTo>
                    <a:pt x="2430" y="977"/>
                  </a:lnTo>
                  <a:lnTo>
                    <a:pt x="1644" y="977"/>
                  </a:lnTo>
                  <a:lnTo>
                    <a:pt x="1644" y="762"/>
                  </a:lnTo>
                  <a:cubicBezTo>
                    <a:pt x="1667" y="572"/>
                    <a:pt x="1834" y="381"/>
                    <a:pt x="2025" y="381"/>
                  </a:cubicBezTo>
                  <a:close/>
                  <a:moveTo>
                    <a:pt x="3382" y="1334"/>
                  </a:moveTo>
                  <a:lnTo>
                    <a:pt x="3692" y="5049"/>
                  </a:lnTo>
                  <a:lnTo>
                    <a:pt x="358" y="5049"/>
                  </a:lnTo>
                  <a:lnTo>
                    <a:pt x="691" y="1334"/>
                  </a:lnTo>
                  <a:lnTo>
                    <a:pt x="1286" y="1334"/>
                  </a:lnTo>
                  <a:lnTo>
                    <a:pt x="1286" y="1715"/>
                  </a:lnTo>
                  <a:cubicBezTo>
                    <a:pt x="1286" y="1810"/>
                    <a:pt x="1382" y="1905"/>
                    <a:pt x="1477" y="1905"/>
                  </a:cubicBezTo>
                  <a:cubicBezTo>
                    <a:pt x="1548" y="1905"/>
                    <a:pt x="1644" y="1810"/>
                    <a:pt x="1644" y="1715"/>
                  </a:cubicBezTo>
                  <a:lnTo>
                    <a:pt x="1644" y="1334"/>
                  </a:lnTo>
                  <a:lnTo>
                    <a:pt x="2430" y="1334"/>
                  </a:lnTo>
                  <a:lnTo>
                    <a:pt x="2430" y="1715"/>
                  </a:lnTo>
                  <a:cubicBezTo>
                    <a:pt x="2430" y="1810"/>
                    <a:pt x="2501" y="1905"/>
                    <a:pt x="2596" y="1905"/>
                  </a:cubicBezTo>
                  <a:cubicBezTo>
                    <a:pt x="2691" y="1905"/>
                    <a:pt x="2787" y="1810"/>
                    <a:pt x="2787" y="1715"/>
                  </a:cubicBezTo>
                  <a:lnTo>
                    <a:pt x="2787" y="1334"/>
                  </a:lnTo>
                  <a:close/>
                  <a:moveTo>
                    <a:pt x="2025" y="0"/>
                  </a:moveTo>
                  <a:cubicBezTo>
                    <a:pt x="1620" y="0"/>
                    <a:pt x="1286" y="334"/>
                    <a:pt x="1286" y="739"/>
                  </a:cubicBezTo>
                  <a:lnTo>
                    <a:pt x="1286" y="953"/>
                  </a:lnTo>
                  <a:lnTo>
                    <a:pt x="691" y="953"/>
                  </a:lnTo>
                  <a:cubicBezTo>
                    <a:pt x="501" y="953"/>
                    <a:pt x="358" y="1096"/>
                    <a:pt x="334" y="1286"/>
                  </a:cubicBezTo>
                  <a:lnTo>
                    <a:pt x="0" y="5001"/>
                  </a:lnTo>
                  <a:cubicBezTo>
                    <a:pt x="0" y="5097"/>
                    <a:pt x="48" y="5192"/>
                    <a:pt x="96" y="5263"/>
                  </a:cubicBezTo>
                  <a:cubicBezTo>
                    <a:pt x="167" y="5359"/>
                    <a:pt x="286" y="5382"/>
                    <a:pt x="358" y="5382"/>
                  </a:cubicBezTo>
                  <a:lnTo>
                    <a:pt x="3668" y="5382"/>
                  </a:lnTo>
                  <a:cubicBezTo>
                    <a:pt x="3763" y="5382"/>
                    <a:pt x="3882" y="5359"/>
                    <a:pt x="3930" y="5263"/>
                  </a:cubicBezTo>
                  <a:cubicBezTo>
                    <a:pt x="4025" y="5216"/>
                    <a:pt x="4049" y="5120"/>
                    <a:pt x="4049" y="5001"/>
                  </a:cubicBezTo>
                  <a:lnTo>
                    <a:pt x="3739" y="1286"/>
                  </a:lnTo>
                  <a:cubicBezTo>
                    <a:pt x="3692" y="1096"/>
                    <a:pt x="3549" y="953"/>
                    <a:pt x="3382" y="953"/>
                  </a:cubicBezTo>
                  <a:lnTo>
                    <a:pt x="2787" y="953"/>
                  </a:lnTo>
                  <a:lnTo>
                    <a:pt x="2787" y="739"/>
                  </a:lnTo>
                  <a:cubicBezTo>
                    <a:pt x="2787" y="334"/>
                    <a:pt x="2453" y="0"/>
                    <a:pt x="20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08350" lIns="108350" spcFirstLastPara="1" rIns="108350" wrap="square" tIns="1083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t/>
              </a:r>
              <a:endPara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2" name="Google Shape;1012;p20"/>
            <p:cNvSpPr/>
            <p:nvPr/>
          </p:nvSpPr>
          <p:spPr>
            <a:xfrm>
              <a:off x="3336993" y="1461866"/>
              <a:ext cx="404664" cy="320523"/>
            </a:xfrm>
            <a:custGeom>
              <a:rect b="b" l="l" r="r" t="t"/>
              <a:pathLst>
                <a:path extrusionOk="0" h="9432" w="11908">
                  <a:moveTo>
                    <a:pt x="10598" y="358"/>
                  </a:moveTo>
                  <a:cubicBezTo>
                    <a:pt x="10812" y="358"/>
                    <a:pt x="11002" y="525"/>
                    <a:pt x="11002" y="739"/>
                  </a:cubicBezTo>
                  <a:lnTo>
                    <a:pt x="11002" y="8169"/>
                  </a:lnTo>
                  <a:lnTo>
                    <a:pt x="929" y="8169"/>
                  </a:lnTo>
                  <a:lnTo>
                    <a:pt x="929" y="739"/>
                  </a:lnTo>
                  <a:cubicBezTo>
                    <a:pt x="929" y="525"/>
                    <a:pt x="1119" y="358"/>
                    <a:pt x="1310" y="358"/>
                  </a:cubicBezTo>
                  <a:close/>
                  <a:moveTo>
                    <a:pt x="11526" y="8574"/>
                  </a:moveTo>
                  <a:lnTo>
                    <a:pt x="11526" y="8931"/>
                  </a:lnTo>
                  <a:lnTo>
                    <a:pt x="11550" y="8931"/>
                  </a:lnTo>
                  <a:cubicBezTo>
                    <a:pt x="11550" y="9050"/>
                    <a:pt x="11479" y="9122"/>
                    <a:pt x="11360" y="9122"/>
                  </a:cubicBezTo>
                  <a:lnTo>
                    <a:pt x="572" y="9122"/>
                  </a:lnTo>
                  <a:cubicBezTo>
                    <a:pt x="453" y="9122"/>
                    <a:pt x="357" y="9026"/>
                    <a:pt x="357" y="8931"/>
                  </a:cubicBezTo>
                  <a:lnTo>
                    <a:pt x="357" y="8574"/>
                  </a:lnTo>
                  <a:lnTo>
                    <a:pt x="5215" y="8574"/>
                  </a:lnTo>
                  <a:cubicBezTo>
                    <a:pt x="5215" y="8645"/>
                    <a:pt x="5311" y="8740"/>
                    <a:pt x="5406" y="8740"/>
                  </a:cubicBezTo>
                  <a:lnTo>
                    <a:pt x="6501" y="8740"/>
                  </a:lnTo>
                  <a:cubicBezTo>
                    <a:pt x="6597" y="8740"/>
                    <a:pt x="6668" y="8645"/>
                    <a:pt x="6668" y="8574"/>
                  </a:cubicBezTo>
                  <a:close/>
                  <a:moveTo>
                    <a:pt x="1310" y="1"/>
                  </a:moveTo>
                  <a:cubicBezTo>
                    <a:pt x="905" y="1"/>
                    <a:pt x="572" y="310"/>
                    <a:pt x="572" y="739"/>
                  </a:cubicBezTo>
                  <a:lnTo>
                    <a:pt x="572" y="8169"/>
                  </a:lnTo>
                  <a:lnTo>
                    <a:pt x="357" y="8169"/>
                  </a:lnTo>
                  <a:cubicBezTo>
                    <a:pt x="167" y="8169"/>
                    <a:pt x="0" y="8336"/>
                    <a:pt x="0" y="8526"/>
                  </a:cubicBezTo>
                  <a:lnTo>
                    <a:pt x="0" y="8883"/>
                  </a:lnTo>
                  <a:cubicBezTo>
                    <a:pt x="0" y="9193"/>
                    <a:pt x="238" y="9431"/>
                    <a:pt x="548" y="9431"/>
                  </a:cubicBezTo>
                  <a:lnTo>
                    <a:pt x="11312" y="9431"/>
                  </a:lnTo>
                  <a:cubicBezTo>
                    <a:pt x="11622" y="9431"/>
                    <a:pt x="11860" y="9193"/>
                    <a:pt x="11860" y="8883"/>
                  </a:cubicBezTo>
                  <a:lnTo>
                    <a:pt x="11860" y="8526"/>
                  </a:lnTo>
                  <a:cubicBezTo>
                    <a:pt x="11907" y="8336"/>
                    <a:pt x="11764" y="8169"/>
                    <a:pt x="11550" y="8169"/>
                  </a:cubicBezTo>
                  <a:lnTo>
                    <a:pt x="11360" y="8169"/>
                  </a:lnTo>
                  <a:lnTo>
                    <a:pt x="11360" y="739"/>
                  </a:lnTo>
                  <a:cubicBezTo>
                    <a:pt x="11360" y="310"/>
                    <a:pt x="11026" y="1"/>
                    <a:pt x="105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08350" lIns="108350" spcFirstLastPara="1" rIns="108350" wrap="square" tIns="1083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t/>
              </a:r>
              <a:endPara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13" name="Google Shape;1013;p20"/>
          <p:cNvGrpSpPr/>
          <p:nvPr/>
        </p:nvGrpSpPr>
        <p:grpSpPr>
          <a:xfrm>
            <a:off x="7111210" y="1959124"/>
            <a:ext cx="565806" cy="527534"/>
            <a:chOff x="8080134" y="3999747"/>
            <a:chExt cx="406295" cy="284094"/>
          </a:xfrm>
        </p:grpSpPr>
        <p:sp>
          <p:nvSpPr>
            <p:cNvPr id="1014" name="Google Shape;1014;p20"/>
            <p:cNvSpPr/>
            <p:nvPr/>
          </p:nvSpPr>
          <p:spPr>
            <a:xfrm>
              <a:off x="8158634" y="4234430"/>
              <a:ext cx="24331" cy="24331"/>
            </a:xfrm>
            <a:custGeom>
              <a:rect b="b" l="l" r="r" t="t"/>
              <a:pathLst>
                <a:path extrusionOk="0" h="716" w="716">
                  <a:moveTo>
                    <a:pt x="358" y="1"/>
                  </a:moveTo>
                  <a:cubicBezTo>
                    <a:pt x="144" y="1"/>
                    <a:pt x="1" y="144"/>
                    <a:pt x="1" y="358"/>
                  </a:cubicBezTo>
                  <a:cubicBezTo>
                    <a:pt x="1" y="572"/>
                    <a:pt x="144" y="715"/>
                    <a:pt x="358" y="715"/>
                  </a:cubicBezTo>
                  <a:cubicBezTo>
                    <a:pt x="572" y="715"/>
                    <a:pt x="715" y="572"/>
                    <a:pt x="715" y="358"/>
                  </a:cubicBezTo>
                  <a:cubicBezTo>
                    <a:pt x="715" y="167"/>
                    <a:pt x="572" y="1"/>
                    <a:pt x="3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08350" lIns="108350" spcFirstLastPara="1" rIns="108350" wrap="square" tIns="1083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t/>
              </a:r>
              <a:endPara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5" name="Google Shape;1015;p20"/>
            <p:cNvSpPr/>
            <p:nvPr/>
          </p:nvSpPr>
          <p:spPr>
            <a:xfrm>
              <a:off x="8411124" y="4234430"/>
              <a:ext cx="24331" cy="24331"/>
            </a:xfrm>
            <a:custGeom>
              <a:rect b="b" l="l" r="r" t="t"/>
              <a:pathLst>
                <a:path extrusionOk="0" h="716" w="716">
                  <a:moveTo>
                    <a:pt x="358" y="1"/>
                  </a:moveTo>
                  <a:cubicBezTo>
                    <a:pt x="168" y="1"/>
                    <a:pt x="1" y="144"/>
                    <a:pt x="1" y="358"/>
                  </a:cubicBezTo>
                  <a:cubicBezTo>
                    <a:pt x="1" y="572"/>
                    <a:pt x="168" y="715"/>
                    <a:pt x="358" y="715"/>
                  </a:cubicBezTo>
                  <a:cubicBezTo>
                    <a:pt x="572" y="715"/>
                    <a:pt x="715" y="572"/>
                    <a:pt x="715" y="358"/>
                  </a:cubicBezTo>
                  <a:cubicBezTo>
                    <a:pt x="715" y="167"/>
                    <a:pt x="572" y="1"/>
                    <a:pt x="3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08350" lIns="108350" spcFirstLastPara="1" rIns="108350" wrap="square" tIns="1083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t/>
              </a:r>
              <a:endPara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6" name="Google Shape;1016;p20"/>
            <p:cNvSpPr/>
            <p:nvPr/>
          </p:nvSpPr>
          <p:spPr>
            <a:xfrm>
              <a:off x="8080134" y="3999747"/>
              <a:ext cx="406295" cy="284094"/>
            </a:xfrm>
            <a:custGeom>
              <a:rect b="b" l="l" r="r" t="t"/>
              <a:pathLst>
                <a:path extrusionOk="0" h="8360" w="11956">
                  <a:moveTo>
                    <a:pt x="3978" y="381"/>
                  </a:moveTo>
                  <a:cubicBezTo>
                    <a:pt x="4168" y="381"/>
                    <a:pt x="4359" y="572"/>
                    <a:pt x="4359" y="763"/>
                  </a:cubicBezTo>
                  <a:lnTo>
                    <a:pt x="4359" y="977"/>
                  </a:lnTo>
                  <a:lnTo>
                    <a:pt x="3573" y="977"/>
                  </a:lnTo>
                  <a:lnTo>
                    <a:pt x="3573" y="763"/>
                  </a:lnTo>
                  <a:lnTo>
                    <a:pt x="3597" y="763"/>
                  </a:lnTo>
                  <a:cubicBezTo>
                    <a:pt x="3597" y="572"/>
                    <a:pt x="3763" y="381"/>
                    <a:pt x="3978" y="381"/>
                  </a:cubicBezTo>
                  <a:close/>
                  <a:moveTo>
                    <a:pt x="8503" y="2406"/>
                  </a:moveTo>
                  <a:lnTo>
                    <a:pt x="8955" y="3739"/>
                  </a:lnTo>
                  <a:lnTo>
                    <a:pt x="7526" y="3739"/>
                  </a:lnTo>
                  <a:cubicBezTo>
                    <a:pt x="7407" y="3739"/>
                    <a:pt x="7312" y="3668"/>
                    <a:pt x="7312" y="3549"/>
                  </a:cubicBezTo>
                  <a:lnTo>
                    <a:pt x="7312" y="2406"/>
                  </a:lnTo>
                  <a:close/>
                  <a:moveTo>
                    <a:pt x="9336" y="2430"/>
                  </a:moveTo>
                  <a:lnTo>
                    <a:pt x="9836" y="3787"/>
                  </a:lnTo>
                  <a:lnTo>
                    <a:pt x="9312" y="3787"/>
                  </a:lnTo>
                  <a:lnTo>
                    <a:pt x="8860" y="2430"/>
                  </a:lnTo>
                  <a:close/>
                  <a:moveTo>
                    <a:pt x="5311" y="1334"/>
                  </a:moveTo>
                  <a:lnTo>
                    <a:pt x="5645" y="5240"/>
                  </a:lnTo>
                  <a:lnTo>
                    <a:pt x="2311" y="5240"/>
                  </a:lnTo>
                  <a:lnTo>
                    <a:pt x="2644" y="1334"/>
                  </a:lnTo>
                  <a:lnTo>
                    <a:pt x="3240" y="1334"/>
                  </a:lnTo>
                  <a:lnTo>
                    <a:pt x="3240" y="1715"/>
                  </a:lnTo>
                  <a:cubicBezTo>
                    <a:pt x="3240" y="1810"/>
                    <a:pt x="3311" y="1906"/>
                    <a:pt x="3406" y="1906"/>
                  </a:cubicBezTo>
                  <a:cubicBezTo>
                    <a:pt x="3501" y="1906"/>
                    <a:pt x="3597" y="1810"/>
                    <a:pt x="3597" y="1715"/>
                  </a:cubicBezTo>
                  <a:lnTo>
                    <a:pt x="3597" y="1334"/>
                  </a:lnTo>
                  <a:lnTo>
                    <a:pt x="4359" y="1334"/>
                  </a:lnTo>
                  <a:lnTo>
                    <a:pt x="4359" y="1715"/>
                  </a:lnTo>
                  <a:cubicBezTo>
                    <a:pt x="4359" y="1810"/>
                    <a:pt x="4454" y="1906"/>
                    <a:pt x="4549" y="1906"/>
                  </a:cubicBezTo>
                  <a:cubicBezTo>
                    <a:pt x="4621" y="1906"/>
                    <a:pt x="4716" y="1810"/>
                    <a:pt x="4716" y="1715"/>
                  </a:cubicBezTo>
                  <a:lnTo>
                    <a:pt x="4716" y="1334"/>
                  </a:lnTo>
                  <a:close/>
                  <a:moveTo>
                    <a:pt x="8788" y="1715"/>
                  </a:moveTo>
                  <a:cubicBezTo>
                    <a:pt x="8931" y="1715"/>
                    <a:pt x="9098" y="1810"/>
                    <a:pt x="9146" y="1953"/>
                  </a:cubicBezTo>
                  <a:lnTo>
                    <a:pt x="9217" y="2120"/>
                  </a:lnTo>
                  <a:lnTo>
                    <a:pt x="7121" y="2120"/>
                  </a:lnTo>
                  <a:cubicBezTo>
                    <a:pt x="7026" y="2120"/>
                    <a:pt x="6955" y="2191"/>
                    <a:pt x="6955" y="2287"/>
                  </a:cubicBezTo>
                  <a:lnTo>
                    <a:pt x="6955" y="3596"/>
                  </a:lnTo>
                  <a:cubicBezTo>
                    <a:pt x="6955" y="3906"/>
                    <a:pt x="7193" y="4144"/>
                    <a:pt x="7479" y="4144"/>
                  </a:cubicBezTo>
                  <a:lnTo>
                    <a:pt x="10074" y="4144"/>
                  </a:lnTo>
                  <a:lnTo>
                    <a:pt x="11360" y="4549"/>
                  </a:lnTo>
                  <a:cubicBezTo>
                    <a:pt x="11503" y="4620"/>
                    <a:pt x="11622" y="4763"/>
                    <a:pt x="11622" y="4906"/>
                  </a:cubicBezTo>
                  <a:lnTo>
                    <a:pt x="11622" y="5240"/>
                  </a:lnTo>
                  <a:lnTo>
                    <a:pt x="11384" y="5240"/>
                  </a:lnTo>
                  <a:cubicBezTo>
                    <a:pt x="11289" y="5240"/>
                    <a:pt x="11217" y="5335"/>
                    <a:pt x="11217" y="5406"/>
                  </a:cubicBezTo>
                  <a:cubicBezTo>
                    <a:pt x="11217" y="5502"/>
                    <a:pt x="11289" y="5597"/>
                    <a:pt x="11384" y="5597"/>
                  </a:cubicBezTo>
                  <a:lnTo>
                    <a:pt x="11598" y="5597"/>
                  </a:lnTo>
                  <a:lnTo>
                    <a:pt x="11598" y="6192"/>
                  </a:lnTo>
                  <a:cubicBezTo>
                    <a:pt x="11598" y="6335"/>
                    <a:pt x="11503" y="6454"/>
                    <a:pt x="11384" y="6549"/>
                  </a:cubicBezTo>
                  <a:lnTo>
                    <a:pt x="11027" y="6716"/>
                  </a:lnTo>
                  <a:cubicBezTo>
                    <a:pt x="10813" y="6407"/>
                    <a:pt x="10503" y="6192"/>
                    <a:pt x="10074" y="6192"/>
                  </a:cubicBezTo>
                  <a:cubicBezTo>
                    <a:pt x="9669" y="6192"/>
                    <a:pt x="9288" y="6430"/>
                    <a:pt x="9122" y="6764"/>
                  </a:cubicBezTo>
                  <a:lnTo>
                    <a:pt x="3621" y="6764"/>
                  </a:lnTo>
                  <a:cubicBezTo>
                    <a:pt x="3430" y="6430"/>
                    <a:pt x="3073" y="6192"/>
                    <a:pt x="2668" y="6192"/>
                  </a:cubicBezTo>
                  <a:cubicBezTo>
                    <a:pt x="2239" y="6192"/>
                    <a:pt x="1882" y="6430"/>
                    <a:pt x="1715" y="6764"/>
                  </a:cubicBezTo>
                  <a:lnTo>
                    <a:pt x="429" y="6764"/>
                  </a:lnTo>
                  <a:lnTo>
                    <a:pt x="429" y="5621"/>
                  </a:lnTo>
                  <a:lnTo>
                    <a:pt x="1382" y="5621"/>
                  </a:lnTo>
                  <a:cubicBezTo>
                    <a:pt x="1477" y="5621"/>
                    <a:pt x="1549" y="5525"/>
                    <a:pt x="1549" y="5454"/>
                  </a:cubicBezTo>
                  <a:cubicBezTo>
                    <a:pt x="1549" y="5359"/>
                    <a:pt x="1477" y="5263"/>
                    <a:pt x="1382" y="5263"/>
                  </a:cubicBezTo>
                  <a:lnTo>
                    <a:pt x="429" y="5263"/>
                  </a:lnTo>
                  <a:lnTo>
                    <a:pt x="429" y="1715"/>
                  </a:lnTo>
                  <a:lnTo>
                    <a:pt x="2239" y="1715"/>
                  </a:lnTo>
                  <a:lnTo>
                    <a:pt x="1954" y="5240"/>
                  </a:lnTo>
                  <a:cubicBezTo>
                    <a:pt x="1954" y="5335"/>
                    <a:pt x="1977" y="5454"/>
                    <a:pt x="2025" y="5502"/>
                  </a:cubicBezTo>
                  <a:cubicBezTo>
                    <a:pt x="2096" y="5573"/>
                    <a:pt x="2216" y="5621"/>
                    <a:pt x="2311" y="5621"/>
                  </a:cubicBezTo>
                  <a:lnTo>
                    <a:pt x="5597" y="5621"/>
                  </a:lnTo>
                  <a:cubicBezTo>
                    <a:pt x="5692" y="5621"/>
                    <a:pt x="5811" y="5597"/>
                    <a:pt x="5883" y="5502"/>
                  </a:cubicBezTo>
                  <a:cubicBezTo>
                    <a:pt x="5931" y="5454"/>
                    <a:pt x="5954" y="5311"/>
                    <a:pt x="5954" y="5240"/>
                  </a:cubicBezTo>
                  <a:lnTo>
                    <a:pt x="5669" y="1715"/>
                  </a:lnTo>
                  <a:close/>
                  <a:moveTo>
                    <a:pt x="2668" y="6549"/>
                  </a:moveTo>
                  <a:cubicBezTo>
                    <a:pt x="3073" y="6549"/>
                    <a:pt x="3406" y="6883"/>
                    <a:pt x="3406" y="7288"/>
                  </a:cubicBezTo>
                  <a:cubicBezTo>
                    <a:pt x="3406" y="7669"/>
                    <a:pt x="3073" y="8026"/>
                    <a:pt x="2668" y="8026"/>
                  </a:cubicBezTo>
                  <a:cubicBezTo>
                    <a:pt x="2239" y="8026"/>
                    <a:pt x="1930" y="7692"/>
                    <a:pt x="1930" y="7288"/>
                  </a:cubicBezTo>
                  <a:cubicBezTo>
                    <a:pt x="1930" y="6883"/>
                    <a:pt x="2239" y="6549"/>
                    <a:pt x="2668" y="6549"/>
                  </a:cubicBezTo>
                  <a:close/>
                  <a:moveTo>
                    <a:pt x="10098" y="6549"/>
                  </a:moveTo>
                  <a:cubicBezTo>
                    <a:pt x="10527" y="6549"/>
                    <a:pt x="10860" y="6883"/>
                    <a:pt x="10860" y="7288"/>
                  </a:cubicBezTo>
                  <a:cubicBezTo>
                    <a:pt x="10860" y="7669"/>
                    <a:pt x="10527" y="8026"/>
                    <a:pt x="10098" y="8026"/>
                  </a:cubicBezTo>
                  <a:cubicBezTo>
                    <a:pt x="9693" y="8026"/>
                    <a:pt x="9360" y="7692"/>
                    <a:pt x="9360" y="7288"/>
                  </a:cubicBezTo>
                  <a:cubicBezTo>
                    <a:pt x="9360" y="6883"/>
                    <a:pt x="9693" y="6549"/>
                    <a:pt x="10098" y="6549"/>
                  </a:cubicBezTo>
                  <a:close/>
                  <a:moveTo>
                    <a:pt x="3906" y="0"/>
                  </a:moveTo>
                  <a:cubicBezTo>
                    <a:pt x="3501" y="0"/>
                    <a:pt x="3168" y="334"/>
                    <a:pt x="3168" y="739"/>
                  </a:cubicBezTo>
                  <a:lnTo>
                    <a:pt x="3168" y="953"/>
                  </a:lnTo>
                  <a:lnTo>
                    <a:pt x="2573" y="953"/>
                  </a:lnTo>
                  <a:cubicBezTo>
                    <a:pt x="2406" y="953"/>
                    <a:pt x="2239" y="1096"/>
                    <a:pt x="2216" y="1286"/>
                  </a:cubicBezTo>
                  <a:lnTo>
                    <a:pt x="2216" y="1310"/>
                  </a:lnTo>
                  <a:lnTo>
                    <a:pt x="358" y="1310"/>
                  </a:lnTo>
                  <a:cubicBezTo>
                    <a:pt x="167" y="1310"/>
                    <a:pt x="1" y="1453"/>
                    <a:pt x="1" y="1667"/>
                  </a:cubicBezTo>
                  <a:lnTo>
                    <a:pt x="1" y="6692"/>
                  </a:lnTo>
                  <a:cubicBezTo>
                    <a:pt x="1" y="6907"/>
                    <a:pt x="167" y="7050"/>
                    <a:pt x="358" y="7050"/>
                  </a:cubicBezTo>
                  <a:lnTo>
                    <a:pt x="1501" y="7050"/>
                  </a:lnTo>
                  <a:cubicBezTo>
                    <a:pt x="1501" y="7097"/>
                    <a:pt x="1477" y="7169"/>
                    <a:pt x="1477" y="7264"/>
                  </a:cubicBezTo>
                  <a:cubicBezTo>
                    <a:pt x="1477" y="7859"/>
                    <a:pt x="1977" y="8359"/>
                    <a:pt x="2573" y="8359"/>
                  </a:cubicBezTo>
                  <a:cubicBezTo>
                    <a:pt x="3168" y="8359"/>
                    <a:pt x="3668" y="7859"/>
                    <a:pt x="3668" y="7264"/>
                  </a:cubicBezTo>
                  <a:cubicBezTo>
                    <a:pt x="3668" y="7192"/>
                    <a:pt x="3668" y="7145"/>
                    <a:pt x="3644" y="7050"/>
                  </a:cubicBezTo>
                  <a:lnTo>
                    <a:pt x="9003" y="7050"/>
                  </a:lnTo>
                  <a:cubicBezTo>
                    <a:pt x="9003" y="7097"/>
                    <a:pt x="8979" y="7169"/>
                    <a:pt x="8979" y="7264"/>
                  </a:cubicBezTo>
                  <a:cubicBezTo>
                    <a:pt x="8979" y="7859"/>
                    <a:pt x="9479" y="8359"/>
                    <a:pt x="10074" y="8359"/>
                  </a:cubicBezTo>
                  <a:cubicBezTo>
                    <a:pt x="10670" y="8359"/>
                    <a:pt x="11170" y="7859"/>
                    <a:pt x="11170" y="7264"/>
                  </a:cubicBezTo>
                  <a:cubicBezTo>
                    <a:pt x="11170" y="7169"/>
                    <a:pt x="11170" y="7073"/>
                    <a:pt x="11146" y="7026"/>
                  </a:cubicBezTo>
                  <a:lnTo>
                    <a:pt x="11503" y="6835"/>
                  </a:lnTo>
                  <a:cubicBezTo>
                    <a:pt x="11741" y="6716"/>
                    <a:pt x="11932" y="6454"/>
                    <a:pt x="11932" y="6192"/>
                  </a:cubicBezTo>
                  <a:lnTo>
                    <a:pt x="11932" y="4882"/>
                  </a:lnTo>
                  <a:cubicBezTo>
                    <a:pt x="11956" y="4573"/>
                    <a:pt x="11741" y="4287"/>
                    <a:pt x="11456" y="4192"/>
                  </a:cubicBezTo>
                  <a:lnTo>
                    <a:pt x="10217" y="3787"/>
                  </a:lnTo>
                  <a:lnTo>
                    <a:pt x="9455" y="1787"/>
                  </a:lnTo>
                  <a:cubicBezTo>
                    <a:pt x="9336" y="1525"/>
                    <a:pt x="9074" y="1310"/>
                    <a:pt x="8764" y="1310"/>
                  </a:cubicBezTo>
                  <a:lnTo>
                    <a:pt x="5621" y="1310"/>
                  </a:lnTo>
                  <a:lnTo>
                    <a:pt x="5621" y="1286"/>
                  </a:lnTo>
                  <a:cubicBezTo>
                    <a:pt x="5573" y="1096"/>
                    <a:pt x="5430" y="953"/>
                    <a:pt x="5264" y="953"/>
                  </a:cubicBezTo>
                  <a:lnTo>
                    <a:pt x="4668" y="953"/>
                  </a:lnTo>
                  <a:lnTo>
                    <a:pt x="4668" y="739"/>
                  </a:lnTo>
                  <a:cubicBezTo>
                    <a:pt x="4668" y="334"/>
                    <a:pt x="4335" y="0"/>
                    <a:pt x="39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08350" lIns="108350" spcFirstLastPara="1" rIns="108350" wrap="square" tIns="1083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t/>
              </a:r>
              <a:endPara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7" name="Google Shape;1017;p20"/>
            <p:cNvSpPr/>
            <p:nvPr/>
          </p:nvSpPr>
          <p:spPr>
            <a:xfrm>
              <a:off x="8297826" y="4177781"/>
              <a:ext cx="151392" cy="12166"/>
            </a:xfrm>
            <a:custGeom>
              <a:rect b="b" l="l" r="r" t="t"/>
              <a:pathLst>
                <a:path extrusionOk="0" h="358" w="4455">
                  <a:moveTo>
                    <a:pt x="191" y="1"/>
                  </a:moveTo>
                  <a:cubicBezTo>
                    <a:pt x="96" y="1"/>
                    <a:pt x="1" y="96"/>
                    <a:pt x="1" y="167"/>
                  </a:cubicBezTo>
                  <a:cubicBezTo>
                    <a:pt x="1" y="263"/>
                    <a:pt x="96" y="358"/>
                    <a:pt x="191" y="358"/>
                  </a:cubicBezTo>
                  <a:lnTo>
                    <a:pt x="4264" y="358"/>
                  </a:lnTo>
                  <a:cubicBezTo>
                    <a:pt x="4359" y="358"/>
                    <a:pt x="4454" y="263"/>
                    <a:pt x="4454" y="167"/>
                  </a:cubicBezTo>
                  <a:cubicBezTo>
                    <a:pt x="4407" y="96"/>
                    <a:pt x="4359" y="1"/>
                    <a:pt x="42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08350" lIns="108350" spcFirstLastPara="1" rIns="108350" wrap="square" tIns="1083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t/>
              </a:r>
              <a:endPara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18" name="Google Shape;1018;p20"/>
          <p:cNvGrpSpPr/>
          <p:nvPr/>
        </p:nvGrpSpPr>
        <p:grpSpPr>
          <a:xfrm>
            <a:off x="4975681" y="3897286"/>
            <a:ext cx="615294" cy="597514"/>
            <a:chOff x="1326724" y="3344904"/>
            <a:chExt cx="422505" cy="307712"/>
          </a:xfrm>
        </p:grpSpPr>
        <p:sp>
          <p:nvSpPr>
            <p:cNvPr id="1019" name="Google Shape;1019;p20"/>
            <p:cNvSpPr/>
            <p:nvPr/>
          </p:nvSpPr>
          <p:spPr>
            <a:xfrm>
              <a:off x="1326724" y="3344904"/>
              <a:ext cx="328611" cy="307712"/>
            </a:xfrm>
            <a:custGeom>
              <a:rect b="b" l="l" r="r" t="t"/>
              <a:pathLst>
                <a:path extrusionOk="0" h="9055" w="9670">
                  <a:moveTo>
                    <a:pt x="2073" y="267"/>
                  </a:moveTo>
                  <a:cubicBezTo>
                    <a:pt x="2192" y="314"/>
                    <a:pt x="2263" y="362"/>
                    <a:pt x="2335" y="457"/>
                  </a:cubicBezTo>
                  <a:lnTo>
                    <a:pt x="3621" y="2696"/>
                  </a:lnTo>
                  <a:cubicBezTo>
                    <a:pt x="3692" y="2839"/>
                    <a:pt x="3668" y="3005"/>
                    <a:pt x="3549" y="3124"/>
                  </a:cubicBezTo>
                  <a:lnTo>
                    <a:pt x="3335" y="3339"/>
                  </a:lnTo>
                  <a:lnTo>
                    <a:pt x="2216" y="1386"/>
                  </a:lnTo>
                  <a:cubicBezTo>
                    <a:pt x="2168" y="1322"/>
                    <a:pt x="2120" y="1291"/>
                    <a:pt x="2066" y="1291"/>
                  </a:cubicBezTo>
                  <a:cubicBezTo>
                    <a:pt x="2038" y="1291"/>
                    <a:pt x="2009" y="1299"/>
                    <a:pt x="1977" y="1314"/>
                  </a:cubicBezTo>
                  <a:cubicBezTo>
                    <a:pt x="1882" y="1386"/>
                    <a:pt x="1858" y="1457"/>
                    <a:pt x="1906" y="1553"/>
                  </a:cubicBezTo>
                  <a:lnTo>
                    <a:pt x="3097" y="3601"/>
                  </a:lnTo>
                  <a:lnTo>
                    <a:pt x="2978" y="3720"/>
                  </a:lnTo>
                  <a:cubicBezTo>
                    <a:pt x="2740" y="3958"/>
                    <a:pt x="2716" y="4363"/>
                    <a:pt x="2930" y="4625"/>
                  </a:cubicBezTo>
                  <a:cubicBezTo>
                    <a:pt x="3192" y="4982"/>
                    <a:pt x="3525" y="5315"/>
                    <a:pt x="3859" y="5625"/>
                  </a:cubicBezTo>
                  <a:cubicBezTo>
                    <a:pt x="4168" y="5958"/>
                    <a:pt x="4526" y="6268"/>
                    <a:pt x="4859" y="6554"/>
                  </a:cubicBezTo>
                  <a:cubicBezTo>
                    <a:pt x="4980" y="6652"/>
                    <a:pt x="5131" y="6701"/>
                    <a:pt x="5282" y="6701"/>
                  </a:cubicBezTo>
                  <a:cubicBezTo>
                    <a:pt x="5459" y="6701"/>
                    <a:pt x="5636" y="6634"/>
                    <a:pt x="5764" y="6506"/>
                  </a:cubicBezTo>
                  <a:lnTo>
                    <a:pt x="5859" y="6411"/>
                  </a:lnTo>
                  <a:lnTo>
                    <a:pt x="6264" y="6649"/>
                  </a:lnTo>
                  <a:cubicBezTo>
                    <a:pt x="6288" y="6673"/>
                    <a:pt x="6312" y="6673"/>
                    <a:pt x="6359" y="6673"/>
                  </a:cubicBezTo>
                  <a:cubicBezTo>
                    <a:pt x="6407" y="6673"/>
                    <a:pt x="6478" y="6649"/>
                    <a:pt x="6502" y="6577"/>
                  </a:cubicBezTo>
                  <a:cubicBezTo>
                    <a:pt x="6574" y="6506"/>
                    <a:pt x="6526" y="6411"/>
                    <a:pt x="6455" y="6339"/>
                  </a:cubicBezTo>
                  <a:lnTo>
                    <a:pt x="6097" y="6149"/>
                  </a:lnTo>
                  <a:lnTo>
                    <a:pt x="6336" y="5911"/>
                  </a:lnTo>
                  <a:cubicBezTo>
                    <a:pt x="6411" y="5835"/>
                    <a:pt x="6505" y="5788"/>
                    <a:pt x="6601" y="5788"/>
                  </a:cubicBezTo>
                  <a:cubicBezTo>
                    <a:pt x="6656" y="5788"/>
                    <a:pt x="6712" y="5804"/>
                    <a:pt x="6764" y="5839"/>
                  </a:cubicBezTo>
                  <a:lnTo>
                    <a:pt x="9003" y="7125"/>
                  </a:lnTo>
                  <a:cubicBezTo>
                    <a:pt x="9098" y="7173"/>
                    <a:pt x="9193" y="7268"/>
                    <a:pt x="9193" y="7387"/>
                  </a:cubicBezTo>
                  <a:cubicBezTo>
                    <a:pt x="9312" y="7578"/>
                    <a:pt x="9265" y="7697"/>
                    <a:pt x="9193" y="7768"/>
                  </a:cubicBezTo>
                  <a:lnTo>
                    <a:pt x="9098" y="7863"/>
                  </a:lnTo>
                  <a:lnTo>
                    <a:pt x="7193" y="6768"/>
                  </a:lnTo>
                  <a:cubicBezTo>
                    <a:pt x="7160" y="6743"/>
                    <a:pt x="7126" y="6733"/>
                    <a:pt x="7095" y="6733"/>
                  </a:cubicBezTo>
                  <a:cubicBezTo>
                    <a:pt x="7037" y="6733"/>
                    <a:pt x="6986" y="6769"/>
                    <a:pt x="6955" y="6816"/>
                  </a:cubicBezTo>
                  <a:cubicBezTo>
                    <a:pt x="6883" y="6911"/>
                    <a:pt x="6907" y="7006"/>
                    <a:pt x="7002" y="7054"/>
                  </a:cubicBezTo>
                  <a:lnTo>
                    <a:pt x="8812" y="8102"/>
                  </a:lnTo>
                  <a:lnTo>
                    <a:pt x="8503" y="8435"/>
                  </a:lnTo>
                  <a:cubicBezTo>
                    <a:pt x="8335" y="8602"/>
                    <a:pt x="8079" y="8686"/>
                    <a:pt x="7760" y="8686"/>
                  </a:cubicBezTo>
                  <a:cubicBezTo>
                    <a:pt x="7400" y="8686"/>
                    <a:pt x="6959" y="8579"/>
                    <a:pt x="6478" y="8363"/>
                  </a:cubicBezTo>
                  <a:cubicBezTo>
                    <a:pt x="5478" y="7959"/>
                    <a:pt x="4383" y="7173"/>
                    <a:pt x="3383" y="6173"/>
                  </a:cubicBezTo>
                  <a:cubicBezTo>
                    <a:pt x="2359" y="5149"/>
                    <a:pt x="1596" y="4077"/>
                    <a:pt x="1168" y="3077"/>
                  </a:cubicBezTo>
                  <a:cubicBezTo>
                    <a:pt x="787" y="2148"/>
                    <a:pt x="763" y="1410"/>
                    <a:pt x="1120" y="1052"/>
                  </a:cubicBezTo>
                  <a:lnTo>
                    <a:pt x="1430" y="719"/>
                  </a:lnTo>
                  <a:lnTo>
                    <a:pt x="1549" y="933"/>
                  </a:lnTo>
                  <a:cubicBezTo>
                    <a:pt x="1596" y="981"/>
                    <a:pt x="1644" y="1029"/>
                    <a:pt x="1716" y="1029"/>
                  </a:cubicBezTo>
                  <a:cubicBezTo>
                    <a:pt x="1739" y="1029"/>
                    <a:pt x="1763" y="1029"/>
                    <a:pt x="1787" y="981"/>
                  </a:cubicBezTo>
                  <a:cubicBezTo>
                    <a:pt x="1882" y="933"/>
                    <a:pt x="1906" y="838"/>
                    <a:pt x="1858" y="743"/>
                  </a:cubicBezTo>
                  <a:lnTo>
                    <a:pt x="1668" y="457"/>
                  </a:lnTo>
                  <a:lnTo>
                    <a:pt x="1739" y="386"/>
                  </a:lnTo>
                  <a:cubicBezTo>
                    <a:pt x="1787" y="338"/>
                    <a:pt x="1906" y="267"/>
                    <a:pt x="2001" y="267"/>
                  </a:cubicBezTo>
                  <a:close/>
                  <a:moveTo>
                    <a:pt x="2143" y="1"/>
                  </a:moveTo>
                  <a:cubicBezTo>
                    <a:pt x="1934" y="1"/>
                    <a:pt x="1748" y="91"/>
                    <a:pt x="1620" y="219"/>
                  </a:cubicBezTo>
                  <a:lnTo>
                    <a:pt x="953" y="862"/>
                  </a:lnTo>
                  <a:cubicBezTo>
                    <a:pt x="1" y="1815"/>
                    <a:pt x="1001" y="4291"/>
                    <a:pt x="3192" y="6458"/>
                  </a:cubicBezTo>
                  <a:cubicBezTo>
                    <a:pt x="4835" y="8102"/>
                    <a:pt x="6621" y="9054"/>
                    <a:pt x="7812" y="9054"/>
                  </a:cubicBezTo>
                  <a:cubicBezTo>
                    <a:pt x="8241" y="9054"/>
                    <a:pt x="8550" y="8935"/>
                    <a:pt x="8836" y="8697"/>
                  </a:cubicBezTo>
                  <a:lnTo>
                    <a:pt x="9479" y="8054"/>
                  </a:lnTo>
                  <a:cubicBezTo>
                    <a:pt x="9598" y="7863"/>
                    <a:pt x="9670" y="7625"/>
                    <a:pt x="9622" y="7411"/>
                  </a:cubicBezTo>
                  <a:cubicBezTo>
                    <a:pt x="9598" y="7173"/>
                    <a:pt x="9479" y="7006"/>
                    <a:pt x="9265" y="6887"/>
                  </a:cubicBezTo>
                  <a:lnTo>
                    <a:pt x="7050" y="5601"/>
                  </a:lnTo>
                  <a:cubicBezTo>
                    <a:pt x="6925" y="5543"/>
                    <a:pt x="6791" y="5513"/>
                    <a:pt x="6663" y="5513"/>
                  </a:cubicBezTo>
                  <a:cubicBezTo>
                    <a:pt x="6474" y="5513"/>
                    <a:pt x="6296" y="5578"/>
                    <a:pt x="6169" y="5720"/>
                  </a:cubicBezTo>
                  <a:lnTo>
                    <a:pt x="5621" y="6292"/>
                  </a:lnTo>
                  <a:cubicBezTo>
                    <a:pt x="5558" y="6354"/>
                    <a:pt x="5475" y="6384"/>
                    <a:pt x="5394" y="6384"/>
                  </a:cubicBezTo>
                  <a:cubicBezTo>
                    <a:pt x="5321" y="6384"/>
                    <a:pt x="5249" y="6360"/>
                    <a:pt x="5192" y="6315"/>
                  </a:cubicBezTo>
                  <a:cubicBezTo>
                    <a:pt x="4859" y="6053"/>
                    <a:pt x="4502" y="5744"/>
                    <a:pt x="4216" y="5434"/>
                  </a:cubicBezTo>
                  <a:cubicBezTo>
                    <a:pt x="3883" y="5101"/>
                    <a:pt x="3597" y="4768"/>
                    <a:pt x="3311" y="4434"/>
                  </a:cubicBezTo>
                  <a:cubicBezTo>
                    <a:pt x="3216" y="4315"/>
                    <a:pt x="3216" y="4148"/>
                    <a:pt x="3335" y="4029"/>
                  </a:cubicBezTo>
                  <a:lnTo>
                    <a:pt x="3906" y="3458"/>
                  </a:lnTo>
                  <a:cubicBezTo>
                    <a:pt x="4145" y="3220"/>
                    <a:pt x="4192" y="2862"/>
                    <a:pt x="4026" y="2600"/>
                  </a:cubicBezTo>
                  <a:lnTo>
                    <a:pt x="2740" y="362"/>
                  </a:lnTo>
                  <a:cubicBezTo>
                    <a:pt x="2620" y="148"/>
                    <a:pt x="2454" y="28"/>
                    <a:pt x="2216" y="5"/>
                  </a:cubicBezTo>
                  <a:cubicBezTo>
                    <a:pt x="2191" y="2"/>
                    <a:pt x="2167" y="1"/>
                    <a:pt x="21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08350" lIns="108350" spcFirstLastPara="1" rIns="108350" wrap="square" tIns="1083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t/>
              </a:r>
              <a:endPara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0" name="Google Shape;1020;p20"/>
            <p:cNvSpPr/>
            <p:nvPr/>
          </p:nvSpPr>
          <p:spPr>
            <a:xfrm>
              <a:off x="1477267" y="3374163"/>
              <a:ext cx="63139" cy="132770"/>
            </a:xfrm>
            <a:custGeom>
              <a:rect b="b" l="l" r="r" t="t"/>
              <a:pathLst>
                <a:path extrusionOk="0" h="3907" w="1858">
                  <a:moveTo>
                    <a:pt x="905" y="1"/>
                  </a:moveTo>
                  <a:cubicBezTo>
                    <a:pt x="405" y="1"/>
                    <a:pt x="0" y="430"/>
                    <a:pt x="0" y="930"/>
                  </a:cubicBezTo>
                  <a:cubicBezTo>
                    <a:pt x="0" y="1025"/>
                    <a:pt x="72" y="1120"/>
                    <a:pt x="167" y="1120"/>
                  </a:cubicBezTo>
                  <a:cubicBezTo>
                    <a:pt x="262" y="1120"/>
                    <a:pt x="358" y="1025"/>
                    <a:pt x="358" y="930"/>
                  </a:cubicBezTo>
                  <a:cubicBezTo>
                    <a:pt x="358" y="596"/>
                    <a:pt x="620" y="358"/>
                    <a:pt x="905" y="358"/>
                  </a:cubicBezTo>
                  <a:cubicBezTo>
                    <a:pt x="1239" y="358"/>
                    <a:pt x="1477" y="644"/>
                    <a:pt x="1477" y="930"/>
                  </a:cubicBezTo>
                  <a:cubicBezTo>
                    <a:pt x="1477" y="1406"/>
                    <a:pt x="1191" y="1716"/>
                    <a:pt x="834" y="2097"/>
                  </a:cubicBezTo>
                  <a:cubicBezTo>
                    <a:pt x="429" y="2501"/>
                    <a:pt x="0" y="2978"/>
                    <a:pt x="0" y="3740"/>
                  </a:cubicBezTo>
                  <a:cubicBezTo>
                    <a:pt x="0" y="3811"/>
                    <a:pt x="72" y="3907"/>
                    <a:pt x="167" y="3907"/>
                  </a:cubicBezTo>
                  <a:lnTo>
                    <a:pt x="1667" y="3907"/>
                  </a:lnTo>
                  <a:cubicBezTo>
                    <a:pt x="1739" y="3907"/>
                    <a:pt x="1834" y="3811"/>
                    <a:pt x="1834" y="3740"/>
                  </a:cubicBezTo>
                  <a:cubicBezTo>
                    <a:pt x="1858" y="3645"/>
                    <a:pt x="1786" y="3549"/>
                    <a:pt x="1691" y="3549"/>
                  </a:cubicBezTo>
                  <a:lnTo>
                    <a:pt x="381" y="3549"/>
                  </a:lnTo>
                  <a:cubicBezTo>
                    <a:pt x="429" y="3049"/>
                    <a:pt x="762" y="2692"/>
                    <a:pt x="1096" y="2335"/>
                  </a:cubicBezTo>
                  <a:cubicBezTo>
                    <a:pt x="1453" y="1954"/>
                    <a:pt x="1834" y="1525"/>
                    <a:pt x="1834" y="930"/>
                  </a:cubicBezTo>
                  <a:cubicBezTo>
                    <a:pt x="1834" y="430"/>
                    <a:pt x="1429" y="1"/>
                    <a:pt x="9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08350" lIns="108350" spcFirstLastPara="1" rIns="108350" wrap="square" tIns="1083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t/>
              </a:r>
              <a:endPara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1" name="Google Shape;1021;p20"/>
            <p:cNvSpPr/>
            <p:nvPr/>
          </p:nvSpPr>
          <p:spPr>
            <a:xfrm>
              <a:off x="1547678" y="3374163"/>
              <a:ext cx="68815" cy="131954"/>
            </a:xfrm>
            <a:custGeom>
              <a:rect b="b" l="l" r="r" t="t"/>
              <a:pathLst>
                <a:path extrusionOk="0" h="3883" w="2025">
                  <a:moveTo>
                    <a:pt x="572" y="1"/>
                  </a:moveTo>
                  <a:cubicBezTo>
                    <a:pt x="477" y="1"/>
                    <a:pt x="381" y="72"/>
                    <a:pt x="357" y="168"/>
                  </a:cubicBezTo>
                  <a:lnTo>
                    <a:pt x="0" y="2740"/>
                  </a:lnTo>
                  <a:cubicBezTo>
                    <a:pt x="0" y="2811"/>
                    <a:pt x="0" y="2835"/>
                    <a:pt x="24" y="2882"/>
                  </a:cubicBezTo>
                  <a:cubicBezTo>
                    <a:pt x="72" y="2930"/>
                    <a:pt x="119" y="2954"/>
                    <a:pt x="143" y="2954"/>
                  </a:cubicBezTo>
                  <a:lnTo>
                    <a:pt x="1286" y="2954"/>
                  </a:lnTo>
                  <a:lnTo>
                    <a:pt x="1286" y="3692"/>
                  </a:lnTo>
                  <a:cubicBezTo>
                    <a:pt x="1286" y="3787"/>
                    <a:pt x="1381" y="3883"/>
                    <a:pt x="1453" y="3883"/>
                  </a:cubicBezTo>
                  <a:cubicBezTo>
                    <a:pt x="1548" y="3883"/>
                    <a:pt x="1643" y="3787"/>
                    <a:pt x="1643" y="3692"/>
                  </a:cubicBezTo>
                  <a:lnTo>
                    <a:pt x="1643" y="2954"/>
                  </a:lnTo>
                  <a:lnTo>
                    <a:pt x="1858" y="2954"/>
                  </a:lnTo>
                  <a:cubicBezTo>
                    <a:pt x="1929" y="2954"/>
                    <a:pt x="2024" y="2859"/>
                    <a:pt x="2024" y="2787"/>
                  </a:cubicBezTo>
                  <a:cubicBezTo>
                    <a:pt x="2024" y="2692"/>
                    <a:pt x="1929" y="2621"/>
                    <a:pt x="1858" y="2621"/>
                  </a:cubicBezTo>
                  <a:lnTo>
                    <a:pt x="1643" y="2621"/>
                  </a:lnTo>
                  <a:lnTo>
                    <a:pt x="1643" y="191"/>
                  </a:lnTo>
                  <a:cubicBezTo>
                    <a:pt x="1643" y="96"/>
                    <a:pt x="1548" y="1"/>
                    <a:pt x="1453" y="1"/>
                  </a:cubicBezTo>
                  <a:cubicBezTo>
                    <a:pt x="1381" y="1"/>
                    <a:pt x="1286" y="96"/>
                    <a:pt x="1286" y="191"/>
                  </a:cubicBezTo>
                  <a:lnTo>
                    <a:pt x="1286" y="2621"/>
                  </a:lnTo>
                  <a:lnTo>
                    <a:pt x="357" y="2621"/>
                  </a:lnTo>
                  <a:lnTo>
                    <a:pt x="715" y="215"/>
                  </a:lnTo>
                  <a:cubicBezTo>
                    <a:pt x="715" y="120"/>
                    <a:pt x="667" y="25"/>
                    <a:pt x="5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08350" lIns="108350" spcFirstLastPara="1" rIns="108350" wrap="square" tIns="1083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t/>
              </a:r>
              <a:endPara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2" name="Google Shape;1022;p20"/>
            <p:cNvSpPr/>
            <p:nvPr/>
          </p:nvSpPr>
          <p:spPr>
            <a:xfrm>
              <a:off x="1692546" y="3375794"/>
              <a:ext cx="56683" cy="131138"/>
            </a:xfrm>
            <a:custGeom>
              <a:rect b="b" l="l" r="r" t="t"/>
              <a:pathLst>
                <a:path extrusionOk="0" h="3859" w="1668">
                  <a:moveTo>
                    <a:pt x="167" y="1"/>
                  </a:moveTo>
                  <a:cubicBezTo>
                    <a:pt x="95" y="1"/>
                    <a:pt x="0" y="72"/>
                    <a:pt x="0" y="167"/>
                  </a:cubicBezTo>
                  <a:cubicBezTo>
                    <a:pt x="0" y="263"/>
                    <a:pt x="95" y="358"/>
                    <a:pt x="167" y="358"/>
                  </a:cubicBezTo>
                  <a:lnTo>
                    <a:pt x="1238" y="358"/>
                  </a:lnTo>
                  <a:lnTo>
                    <a:pt x="214" y="3644"/>
                  </a:lnTo>
                  <a:cubicBezTo>
                    <a:pt x="167" y="3739"/>
                    <a:pt x="238" y="3835"/>
                    <a:pt x="333" y="3859"/>
                  </a:cubicBezTo>
                  <a:lnTo>
                    <a:pt x="381" y="3859"/>
                  </a:lnTo>
                  <a:cubicBezTo>
                    <a:pt x="452" y="3859"/>
                    <a:pt x="524" y="3811"/>
                    <a:pt x="572" y="3739"/>
                  </a:cubicBezTo>
                  <a:lnTo>
                    <a:pt x="1667" y="191"/>
                  </a:lnTo>
                  <a:cubicBezTo>
                    <a:pt x="1667" y="143"/>
                    <a:pt x="1667" y="72"/>
                    <a:pt x="1643" y="48"/>
                  </a:cubicBezTo>
                  <a:cubicBezTo>
                    <a:pt x="1596" y="1"/>
                    <a:pt x="1548" y="1"/>
                    <a:pt x="14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08350" lIns="108350" spcFirstLastPara="1" rIns="108350" wrap="square" tIns="1083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t/>
              </a:r>
              <a:endPara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3" name="Google Shape;1023;p20"/>
            <p:cNvSpPr/>
            <p:nvPr/>
          </p:nvSpPr>
          <p:spPr>
            <a:xfrm>
              <a:off x="1622916" y="3356152"/>
              <a:ext cx="57498" cy="169403"/>
            </a:xfrm>
            <a:custGeom>
              <a:rect b="b" l="l" r="r" t="t"/>
              <a:pathLst>
                <a:path extrusionOk="0" h="4985" w="1692">
                  <a:moveTo>
                    <a:pt x="1500" y="1"/>
                  </a:moveTo>
                  <a:cubicBezTo>
                    <a:pt x="1423" y="1"/>
                    <a:pt x="1354" y="47"/>
                    <a:pt x="1335" y="126"/>
                  </a:cubicBezTo>
                  <a:lnTo>
                    <a:pt x="25" y="4770"/>
                  </a:lnTo>
                  <a:cubicBezTo>
                    <a:pt x="1" y="4865"/>
                    <a:pt x="49" y="4937"/>
                    <a:pt x="144" y="4984"/>
                  </a:cubicBezTo>
                  <a:lnTo>
                    <a:pt x="191" y="4984"/>
                  </a:lnTo>
                  <a:cubicBezTo>
                    <a:pt x="287" y="4984"/>
                    <a:pt x="358" y="4913"/>
                    <a:pt x="382" y="4865"/>
                  </a:cubicBezTo>
                  <a:lnTo>
                    <a:pt x="1668" y="221"/>
                  </a:lnTo>
                  <a:cubicBezTo>
                    <a:pt x="1692" y="126"/>
                    <a:pt x="1620" y="31"/>
                    <a:pt x="1549" y="7"/>
                  </a:cubicBezTo>
                  <a:cubicBezTo>
                    <a:pt x="1533" y="3"/>
                    <a:pt x="1516" y="1"/>
                    <a:pt x="1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08350" lIns="108350" spcFirstLastPara="1" rIns="108350" wrap="square" tIns="1083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t/>
              </a:r>
              <a:endPara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24" name="Google Shape;1024;p20"/>
          <p:cNvSpPr txBox="1"/>
          <p:nvPr>
            <p:ph type="title"/>
          </p:nvPr>
        </p:nvSpPr>
        <p:spPr>
          <a:xfrm>
            <a:off x="768000" y="632924"/>
            <a:ext cx="8217600" cy="81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08350" lIns="108350" spcFirstLastPara="1" rIns="108350" wrap="square" tIns="10835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en-US"/>
              <a:t>How Walmart manage quality?</a:t>
            </a:r>
            <a:endParaRPr b="1"/>
          </a:p>
        </p:txBody>
      </p:sp>
      <p:sp>
        <p:nvSpPr>
          <p:cNvPr id="1025" name="Google Shape;1025;p20"/>
          <p:cNvSpPr txBox="1"/>
          <p:nvPr>
            <p:ph idx="2" type="ctrTitle"/>
          </p:nvPr>
        </p:nvSpPr>
        <p:spPr>
          <a:xfrm>
            <a:off x="1884773" y="2731216"/>
            <a:ext cx="2574900" cy="453900"/>
          </a:xfrm>
          <a:prstGeom prst="rect">
            <a:avLst/>
          </a:prstGeom>
          <a:noFill/>
          <a:ln>
            <a:noFill/>
          </a:ln>
        </p:spPr>
        <p:txBody>
          <a:bodyPr anchorCtr="0" anchor="b" bIns="108350" lIns="108350" spcFirstLastPara="1" rIns="108350" wrap="square" tIns="10835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en-US" sz="2600"/>
              <a:t>Poka-yoke</a:t>
            </a:r>
            <a:endParaRPr sz="2600"/>
          </a:p>
        </p:txBody>
      </p:sp>
      <p:sp>
        <p:nvSpPr>
          <p:cNvPr id="1026" name="Google Shape;1026;p20"/>
          <p:cNvSpPr txBox="1"/>
          <p:nvPr>
            <p:ph idx="1" type="subTitle"/>
          </p:nvPr>
        </p:nvSpPr>
        <p:spPr>
          <a:xfrm>
            <a:off x="1677619" y="3210348"/>
            <a:ext cx="3009000" cy="17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108350" lIns="108350" spcFirstLastPara="1" rIns="108350" wrap="square" tIns="10835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-US" sz="2000"/>
              <a:t>Checklist index </a:t>
            </a:r>
            <a:endParaRPr sz="2000"/>
          </a:p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-US" sz="2000"/>
              <a:t>List  various processes, guidelines, testing requirements </a:t>
            </a:r>
            <a:endParaRPr sz="2000"/>
          </a:p>
        </p:txBody>
      </p:sp>
      <p:sp>
        <p:nvSpPr>
          <p:cNvPr id="1027" name="Google Shape;1027;p20"/>
          <p:cNvSpPr txBox="1"/>
          <p:nvPr>
            <p:ph idx="3" type="ctrTitle"/>
          </p:nvPr>
        </p:nvSpPr>
        <p:spPr>
          <a:xfrm>
            <a:off x="6106918" y="2731216"/>
            <a:ext cx="2574900" cy="453900"/>
          </a:xfrm>
          <a:prstGeom prst="rect">
            <a:avLst/>
          </a:prstGeom>
          <a:noFill/>
          <a:ln>
            <a:noFill/>
          </a:ln>
        </p:spPr>
        <p:txBody>
          <a:bodyPr anchorCtr="0" anchor="b" bIns="108350" lIns="108350" spcFirstLastPara="1" rIns="108350" wrap="square" tIns="10835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-US" sz="2600"/>
              <a:t>Just-In-Time</a:t>
            </a:r>
            <a:endParaRPr sz="2600"/>
          </a:p>
        </p:txBody>
      </p:sp>
      <p:sp>
        <p:nvSpPr>
          <p:cNvPr id="1028" name="Google Shape;1028;p20"/>
          <p:cNvSpPr txBox="1"/>
          <p:nvPr>
            <p:ph idx="4" type="subTitle"/>
          </p:nvPr>
        </p:nvSpPr>
        <p:spPr>
          <a:xfrm>
            <a:off x="6092870" y="3210348"/>
            <a:ext cx="3062400" cy="16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108350" lIns="108350" spcFirstLastPara="1" rIns="108350" wrap="square" tIns="108350">
            <a:noAutofit/>
          </a:bodyPr>
          <a:lstStyle/>
          <a:p>
            <a:pPr indent="-33655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•"/>
            </a:pPr>
            <a:r>
              <a:rPr lang="en-US"/>
              <a:t>Products are received when needed.</a:t>
            </a:r>
            <a:endParaRPr/>
          </a:p>
          <a:p>
            <a:pPr indent="-33655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•"/>
            </a:pPr>
            <a:r>
              <a:rPr lang="en-US"/>
              <a:t>Reduce  the need for space for large stock quantities, </a:t>
            </a:r>
            <a:endParaRPr/>
          </a:p>
          <a:p>
            <a:pPr indent="-33655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•"/>
            </a:pPr>
            <a:r>
              <a:rPr lang="en-US"/>
              <a:t>improve cash flow and reduce the capital</a:t>
            </a:r>
            <a:endParaRPr/>
          </a:p>
        </p:txBody>
      </p:sp>
      <p:sp>
        <p:nvSpPr>
          <p:cNvPr id="1029" name="Google Shape;1029;p20"/>
          <p:cNvSpPr txBox="1"/>
          <p:nvPr>
            <p:ph idx="5" type="ctrTitle"/>
          </p:nvPr>
        </p:nvSpPr>
        <p:spPr>
          <a:xfrm>
            <a:off x="3995835" y="4660072"/>
            <a:ext cx="2574900" cy="453900"/>
          </a:xfrm>
          <a:prstGeom prst="rect">
            <a:avLst/>
          </a:prstGeom>
          <a:noFill/>
          <a:ln>
            <a:noFill/>
          </a:ln>
        </p:spPr>
        <p:txBody>
          <a:bodyPr anchorCtr="0" anchor="b" bIns="108350" lIns="108350" spcFirstLastPara="1" rIns="108350" wrap="square" tIns="10835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-US" sz="2600"/>
              <a:t>Six Sigma</a:t>
            </a:r>
            <a:endParaRPr sz="2600"/>
          </a:p>
        </p:txBody>
      </p:sp>
      <p:sp>
        <p:nvSpPr>
          <p:cNvPr id="1030" name="Google Shape;1030;p20"/>
          <p:cNvSpPr txBox="1"/>
          <p:nvPr>
            <p:ph idx="6" type="subTitle"/>
          </p:nvPr>
        </p:nvSpPr>
        <p:spPr>
          <a:xfrm>
            <a:off x="3444950" y="5139200"/>
            <a:ext cx="3375600" cy="20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108350" lIns="108350" spcFirstLastPara="1" rIns="108350" wrap="square" tIns="108350">
            <a:noAutofit/>
          </a:bodyPr>
          <a:lstStyle/>
          <a:p>
            <a:pPr indent="0" lvl="0" marL="88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/>
              <a:t>R</a:t>
            </a:r>
            <a:r>
              <a:rPr lang="en-US" sz="2400"/>
              <a:t>educing the number of links in its supply chain:              </a:t>
            </a:r>
            <a:endParaRPr sz="2400"/>
          </a:p>
          <a:p>
            <a:pPr indent="0" lvl="0" marL="88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Increasing efficiency &amp;  Orders on time &amp; Save</a:t>
            </a:r>
            <a:endParaRPr sz="2400"/>
          </a:p>
          <a:p>
            <a:pPr indent="0" lvl="0" marL="88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 money</a:t>
            </a:r>
            <a:endParaRPr sz="2400"/>
          </a:p>
        </p:txBody>
      </p:sp>
      <p:grpSp>
        <p:nvGrpSpPr>
          <p:cNvPr id="1031" name="Google Shape;1031;p20"/>
          <p:cNvGrpSpPr/>
          <p:nvPr/>
        </p:nvGrpSpPr>
        <p:grpSpPr>
          <a:xfrm>
            <a:off x="8110617" y="5196002"/>
            <a:ext cx="632692" cy="1651481"/>
            <a:chOff x="4921825" y="870250"/>
            <a:chExt cx="407925" cy="798550"/>
          </a:xfrm>
        </p:grpSpPr>
        <p:sp>
          <p:nvSpPr>
            <p:cNvPr id="1032" name="Google Shape;1032;p20"/>
            <p:cNvSpPr/>
            <p:nvPr/>
          </p:nvSpPr>
          <p:spPr>
            <a:xfrm>
              <a:off x="4921825" y="1092675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0"/>
                  </a:moveTo>
                  <a:cubicBezTo>
                    <a:pt x="569" y="0"/>
                    <a:pt x="509" y="18"/>
                    <a:pt x="452" y="54"/>
                  </a:cubicBezTo>
                  <a:cubicBezTo>
                    <a:pt x="201" y="179"/>
                    <a:pt x="0" y="530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2" y="1031"/>
                  </a:cubicBezTo>
                  <a:cubicBezTo>
                    <a:pt x="702" y="906"/>
                    <a:pt x="878" y="580"/>
                    <a:pt x="878" y="304"/>
                  </a:cubicBezTo>
                  <a:cubicBezTo>
                    <a:pt x="878" y="108"/>
                    <a:pt x="763" y="0"/>
                    <a:pt x="6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08350" lIns="108350" spcFirstLastPara="1" rIns="108350" wrap="square" tIns="1083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t/>
              </a:r>
              <a:endPara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3" name="Google Shape;1033;p20"/>
            <p:cNvSpPr/>
            <p:nvPr/>
          </p:nvSpPr>
          <p:spPr>
            <a:xfrm>
              <a:off x="5018325" y="1037425"/>
              <a:ext cx="21950" cy="26725"/>
            </a:xfrm>
            <a:custGeom>
              <a:rect b="b" l="l" r="r" t="t"/>
              <a:pathLst>
                <a:path extrusionOk="0" h="1069" w="878">
                  <a:moveTo>
                    <a:pt x="627" y="0"/>
                  </a:moveTo>
                  <a:cubicBezTo>
                    <a:pt x="564" y="0"/>
                    <a:pt x="495" y="20"/>
                    <a:pt x="426" y="58"/>
                  </a:cubicBezTo>
                  <a:cubicBezTo>
                    <a:pt x="175" y="209"/>
                    <a:pt x="0" y="509"/>
                    <a:pt x="0" y="760"/>
                  </a:cubicBezTo>
                  <a:cubicBezTo>
                    <a:pt x="0" y="969"/>
                    <a:pt x="96" y="1069"/>
                    <a:pt x="231" y="1069"/>
                  </a:cubicBezTo>
                  <a:cubicBezTo>
                    <a:pt x="290" y="1069"/>
                    <a:pt x="357" y="1049"/>
                    <a:pt x="426" y="1011"/>
                  </a:cubicBezTo>
                  <a:cubicBezTo>
                    <a:pt x="677" y="885"/>
                    <a:pt x="877" y="585"/>
                    <a:pt x="877" y="309"/>
                  </a:cubicBezTo>
                  <a:cubicBezTo>
                    <a:pt x="877" y="100"/>
                    <a:pt x="769" y="0"/>
                    <a:pt x="6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08350" lIns="108350" spcFirstLastPara="1" rIns="108350" wrap="square" tIns="1083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t/>
              </a:r>
              <a:endPara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4" name="Google Shape;1034;p20"/>
            <p:cNvSpPr/>
            <p:nvPr/>
          </p:nvSpPr>
          <p:spPr>
            <a:xfrm>
              <a:off x="5114800" y="981775"/>
              <a:ext cx="21325" cy="26900"/>
            </a:xfrm>
            <a:custGeom>
              <a:rect b="b" l="l" r="r" t="t"/>
              <a:pathLst>
                <a:path extrusionOk="0" h="1076" w="853">
                  <a:moveTo>
                    <a:pt x="611" y="0"/>
                  </a:moveTo>
                  <a:cubicBezTo>
                    <a:pt x="554" y="0"/>
                    <a:pt x="491" y="18"/>
                    <a:pt x="427" y="54"/>
                  </a:cubicBezTo>
                  <a:cubicBezTo>
                    <a:pt x="176" y="204"/>
                    <a:pt x="1" y="530"/>
                    <a:pt x="1" y="780"/>
                  </a:cubicBezTo>
                  <a:cubicBezTo>
                    <a:pt x="1" y="969"/>
                    <a:pt x="95" y="1076"/>
                    <a:pt x="227" y="1076"/>
                  </a:cubicBezTo>
                  <a:cubicBezTo>
                    <a:pt x="287" y="1076"/>
                    <a:pt x="356" y="1053"/>
                    <a:pt x="427" y="1006"/>
                  </a:cubicBezTo>
                  <a:cubicBezTo>
                    <a:pt x="677" y="906"/>
                    <a:pt x="853" y="580"/>
                    <a:pt x="853" y="304"/>
                  </a:cubicBezTo>
                  <a:cubicBezTo>
                    <a:pt x="853" y="108"/>
                    <a:pt x="751" y="0"/>
                    <a:pt x="6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08350" lIns="108350" spcFirstLastPara="1" rIns="108350" wrap="square" tIns="1083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t/>
              </a:r>
              <a:endPara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5" name="Google Shape;1035;p20"/>
            <p:cNvSpPr/>
            <p:nvPr/>
          </p:nvSpPr>
          <p:spPr>
            <a:xfrm>
              <a:off x="5210050" y="92600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1"/>
                  </a:moveTo>
                  <a:cubicBezTo>
                    <a:pt x="568" y="1"/>
                    <a:pt x="509" y="18"/>
                    <a:pt x="451" y="54"/>
                  </a:cubicBezTo>
                  <a:cubicBezTo>
                    <a:pt x="226" y="204"/>
                    <a:pt x="0" y="505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1" y="1032"/>
                  </a:cubicBezTo>
                  <a:cubicBezTo>
                    <a:pt x="677" y="906"/>
                    <a:pt x="877" y="580"/>
                    <a:pt x="877" y="305"/>
                  </a:cubicBezTo>
                  <a:cubicBezTo>
                    <a:pt x="877" y="108"/>
                    <a:pt x="763" y="1"/>
                    <a:pt x="6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08350" lIns="108350" spcFirstLastPara="1" rIns="108350" wrap="square" tIns="1083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t/>
              </a:r>
              <a:endPara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6" name="Google Shape;1036;p20"/>
            <p:cNvSpPr/>
            <p:nvPr/>
          </p:nvSpPr>
          <p:spPr>
            <a:xfrm>
              <a:off x="5306525" y="870250"/>
              <a:ext cx="21975" cy="27125"/>
            </a:xfrm>
            <a:custGeom>
              <a:rect b="b" l="l" r="r" t="t"/>
              <a:pathLst>
                <a:path extrusionOk="0" h="1085" w="879">
                  <a:moveTo>
                    <a:pt x="616" y="0"/>
                  </a:moveTo>
                  <a:cubicBezTo>
                    <a:pt x="556" y="0"/>
                    <a:pt x="492" y="18"/>
                    <a:pt x="427" y="53"/>
                  </a:cubicBezTo>
                  <a:cubicBezTo>
                    <a:pt x="226" y="229"/>
                    <a:pt x="1" y="505"/>
                    <a:pt x="1" y="780"/>
                  </a:cubicBezTo>
                  <a:cubicBezTo>
                    <a:pt x="1" y="977"/>
                    <a:pt x="103" y="1084"/>
                    <a:pt x="243" y="1084"/>
                  </a:cubicBezTo>
                  <a:cubicBezTo>
                    <a:pt x="300" y="1084"/>
                    <a:pt x="362" y="1067"/>
                    <a:pt x="427" y="1031"/>
                  </a:cubicBezTo>
                  <a:cubicBezTo>
                    <a:pt x="678" y="906"/>
                    <a:pt x="878" y="605"/>
                    <a:pt x="878" y="304"/>
                  </a:cubicBezTo>
                  <a:cubicBezTo>
                    <a:pt x="878" y="108"/>
                    <a:pt x="763" y="0"/>
                    <a:pt x="6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08350" lIns="108350" spcFirstLastPara="1" rIns="108350" wrap="square" tIns="1083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t/>
              </a:r>
              <a:endPara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7" name="Google Shape;1037;p20"/>
            <p:cNvSpPr/>
            <p:nvPr/>
          </p:nvSpPr>
          <p:spPr>
            <a:xfrm>
              <a:off x="4921825" y="1203450"/>
              <a:ext cx="21950" cy="26750"/>
            </a:xfrm>
            <a:custGeom>
              <a:rect b="b" l="l" r="r" t="t"/>
              <a:pathLst>
                <a:path extrusionOk="0" h="1070" w="878">
                  <a:moveTo>
                    <a:pt x="636" y="1"/>
                  </a:moveTo>
                  <a:cubicBezTo>
                    <a:pt x="577" y="1"/>
                    <a:pt x="513" y="20"/>
                    <a:pt x="452" y="59"/>
                  </a:cubicBezTo>
                  <a:cubicBezTo>
                    <a:pt x="226" y="209"/>
                    <a:pt x="25" y="510"/>
                    <a:pt x="0" y="761"/>
                  </a:cubicBezTo>
                  <a:cubicBezTo>
                    <a:pt x="0" y="969"/>
                    <a:pt x="109" y="1069"/>
                    <a:pt x="251" y="1069"/>
                  </a:cubicBezTo>
                  <a:cubicBezTo>
                    <a:pt x="313" y="1069"/>
                    <a:pt x="382" y="1050"/>
                    <a:pt x="452" y="1011"/>
                  </a:cubicBezTo>
                  <a:cubicBezTo>
                    <a:pt x="702" y="886"/>
                    <a:pt x="878" y="585"/>
                    <a:pt x="878" y="310"/>
                  </a:cubicBezTo>
                  <a:cubicBezTo>
                    <a:pt x="878" y="101"/>
                    <a:pt x="769" y="1"/>
                    <a:pt x="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08350" lIns="108350" spcFirstLastPara="1" rIns="108350" wrap="square" tIns="1083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t/>
              </a:r>
              <a:endPara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8" name="Google Shape;1038;p20"/>
            <p:cNvSpPr/>
            <p:nvPr/>
          </p:nvSpPr>
          <p:spPr>
            <a:xfrm>
              <a:off x="4922450" y="131385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35" y="1"/>
                  </a:moveTo>
                  <a:cubicBezTo>
                    <a:pt x="579" y="1"/>
                    <a:pt x="516" y="18"/>
                    <a:pt x="452" y="54"/>
                  </a:cubicBezTo>
                  <a:cubicBezTo>
                    <a:pt x="201" y="204"/>
                    <a:pt x="0" y="530"/>
                    <a:pt x="0" y="781"/>
                  </a:cubicBezTo>
                  <a:cubicBezTo>
                    <a:pt x="0" y="977"/>
                    <a:pt x="102" y="1085"/>
                    <a:pt x="252" y="1085"/>
                  </a:cubicBezTo>
                  <a:cubicBezTo>
                    <a:pt x="312" y="1085"/>
                    <a:pt x="380" y="1067"/>
                    <a:pt x="452" y="1031"/>
                  </a:cubicBezTo>
                  <a:cubicBezTo>
                    <a:pt x="702" y="906"/>
                    <a:pt x="878" y="580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08350" lIns="108350" spcFirstLastPara="1" rIns="108350" wrap="square" tIns="1083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t/>
              </a:r>
              <a:endPara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9" name="Google Shape;1039;p20"/>
            <p:cNvSpPr/>
            <p:nvPr/>
          </p:nvSpPr>
          <p:spPr>
            <a:xfrm>
              <a:off x="4922450" y="142475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35" y="1"/>
                  </a:moveTo>
                  <a:cubicBezTo>
                    <a:pt x="579" y="1"/>
                    <a:pt x="516" y="18"/>
                    <a:pt x="452" y="54"/>
                  </a:cubicBezTo>
                  <a:cubicBezTo>
                    <a:pt x="226" y="179"/>
                    <a:pt x="51" y="505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2" y="1032"/>
                  </a:cubicBezTo>
                  <a:cubicBezTo>
                    <a:pt x="702" y="906"/>
                    <a:pt x="878" y="605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08350" lIns="108350" spcFirstLastPara="1" rIns="108350" wrap="square" tIns="1083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t/>
              </a:r>
              <a:endPara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0" name="Google Shape;1040;p20"/>
            <p:cNvSpPr/>
            <p:nvPr/>
          </p:nvSpPr>
          <p:spPr>
            <a:xfrm>
              <a:off x="4923700" y="1535550"/>
              <a:ext cx="21325" cy="26725"/>
            </a:xfrm>
            <a:custGeom>
              <a:rect b="b" l="l" r="r" t="t"/>
              <a:pathLst>
                <a:path extrusionOk="0" h="1069" w="853">
                  <a:moveTo>
                    <a:pt x="622" y="0"/>
                  </a:moveTo>
                  <a:cubicBezTo>
                    <a:pt x="563" y="0"/>
                    <a:pt x="496" y="20"/>
                    <a:pt x="427" y="58"/>
                  </a:cubicBezTo>
                  <a:cubicBezTo>
                    <a:pt x="176" y="183"/>
                    <a:pt x="1" y="484"/>
                    <a:pt x="1" y="760"/>
                  </a:cubicBezTo>
                  <a:cubicBezTo>
                    <a:pt x="1" y="968"/>
                    <a:pt x="97" y="1069"/>
                    <a:pt x="231" y="1069"/>
                  </a:cubicBezTo>
                  <a:cubicBezTo>
                    <a:pt x="291" y="1069"/>
                    <a:pt x="357" y="1049"/>
                    <a:pt x="427" y="1011"/>
                  </a:cubicBezTo>
                  <a:cubicBezTo>
                    <a:pt x="677" y="885"/>
                    <a:pt x="853" y="584"/>
                    <a:pt x="853" y="309"/>
                  </a:cubicBezTo>
                  <a:cubicBezTo>
                    <a:pt x="853" y="100"/>
                    <a:pt x="756" y="0"/>
                    <a:pt x="6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08350" lIns="108350" spcFirstLastPara="1" rIns="108350" wrap="square" tIns="1083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t/>
              </a:r>
              <a:endPara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1" name="Google Shape;1041;p20"/>
            <p:cNvSpPr/>
            <p:nvPr/>
          </p:nvSpPr>
          <p:spPr>
            <a:xfrm>
              <a:off x="5018325" y="1147800"/>
              <a:ext cx="21950" cy="27150"/>
            </a:xfrm>
            <a:custGeom>
              <a:rect b="b" l="l" r="r" t="t"/>
              <a:pathLst>
                <a:path extrusionOk="0" h="1086" w="878">
                  <a:moveTo>
                    <a:pt x="615" y="1"/>
                  </a:moveTo>
                  <a:cubicBezTo>
                    <a:pt x="556" y="1"/>
                    <a:pt x="491" y="18"/>
                    <a:pt x="426" y="54"/>
                  </a:cubicBezTo>
                  <a:cubicBezTo>
                    <a:pt x="201" y="205"/>
                    <a:pt x="0" y="480"/>
                    <a:pt x="0" y="781"/>
                  </a:cubicBezTo>
                  <a:cubicBezTo>
                    <a:pt x="0" y="978"/>
                    <a:pt x="102" y="1085"/>
                    <a:pt x="242" y="1085"/>
                  </a:cubicBezTo>
                  <a:cubicBezTo>
                    <a:pt x="299" y="1085"/>
                    <a:pt x="361" y="1068"/>
                    <a:pt x="426" y="1032"/>
                  </a:cubicBezTo>
                  <a:cubicBezTo>
                    <a:pt x="677" y="906"/>
                    <a:pt x="877" y="581"/>
                    <a:pt x="877" y="305"/>
                  </a:cubicBezTo>
                  <a:cubicBezTo>
                    <a:pt x="877" y="108"/>
                    <a:pt x="763" y="1"/>
                    <a:pt x="6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08350" lIns="108350" spcFirstLastPara="1" rIns="108350" wrap="square" tIns="1083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t/>
              </a:r>
              <a:endPara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2" name="Google Shape;1042;p20"/>
            <p:cNvSpPr/>
            <p:nvPr/>
          </p:nvSpPr>
          <p:spPr>
            <a:xfrm>
              <a:off x="5114800" y="1092050"/>
              <a:ext cx="21325" cy="27125"/>
            </a:xfrm>
            <a:custGeom>
              <a:rect b="b" l="l" r="r" t="t"/>
              <a:pathLst>
                <a:path extrusionOk="0" h="1085" w="853">
                  <a:moveTo>
                    <a:pt x="611" y="0"/>
                  </a:moveTo>
                  <a:cubicBezTo>
                    <a:pt x="554" y="0"/>
                    <a:pt x="491" y="18"/>
                    <a:pt x="427" y="54"/>
                  </a:cubicBezTo>
                  <a:cubicBezTo>
                    <a:pt x="201" y="204"/>
                    <a:pt x="1" y="530"/>
                    <a:pt x="1" y="781"/>
                  </a:cubicBezTo>
                  <a:cubicBezTo>
                    <a:pt x="1" y="977"/>
                    <a:pt x="103" y="1085"/>
                    <a:pt x="243" y="1085"/>
                  </a:cubicBezTo>
                  <a:cubicBezTo>
                    <a:pt x="299" y="1085"/>
                    <a:pt x="362" y="1067"/>
                    <a:pt x="427" y="1031"/>
                  </a:cubicBezTo>
                  <a:cubicBezTo>
                    <a:pt x="677" y="906"/>
                    <a:pt x="853" y="580"/>
                    <a:pt x="853" y="304"/>
                  </a:cubicBezTo>
                  <a:cubicBezTo>
                    <a:pt x="853" y="108"/>
                    <a:pt x="751" y="0"/>
                    <a:pt x="6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08350" lIns="108350" spcFirstLastPara="1" rIns="108350" wrap="square" tIns="1083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t/>
              </a:r>
              <a:endPara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3" name="Google Shape;1043;p20"/>
            <p:cNvSpPr/>
            <p:nvPr/>
          </p:nvSpPr>
          <p:spPr>
            <a:xfrm>
              <a:off x="5210675" y="1036275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35" y="1"/>
                  </a:moveTo>
                  <a:cubicBezTo>
                    <a:pt x="579" y="1"/>
                    <a:pt x="516" y="18"/>
                    <a:pt x="451" y="54"/>
                  </a:cubicBezTo>
                  <a:cubicBezTo>
                    <a:pt x="201" y="230"/>
                    <a:pt x="0" y="530"/>
                    <a:pt x="0" y="781"/>
                  </a:cubicBezTo>
                  <a:cubicBezTo>
                    <a:pt x="0" y="978"/>
                    <a:pt x="115" y="1085"/>
                    <a:pt x="263" y="1085"/>
                  </a:cubicBezTo>
                  <a:cubicBezTo>
                    <a:pt x="322" y="1085"/>
                    <a:pt x="387" y="1068"/>
                    <a:pt x="451" y="1032"/>
                  </a:cubicBezTo>
                  <a:cubicBezTo>
                    <a:pt x="702" y="906"/>
                    <a:pt x="878" y="580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08350" lIns="108350" spcFirstLastPara="1" rIns="108350" wrap="square" tIns="1083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t/>
              </a:r>
              <a:endPara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4" name="Google Shape;1044;p20"/>
            <p:cNvSpPr/>
            <p:nvPr/>
          </p:nvSpPr>
          <p:spPr>
            <a:xfrm>
              <a:off x="5307150" y="981775"/>
              <a:ext cx="21975" cy="26900"/>
            </a:xfrm>
            <a:custGeom>
              <a:rect b="b" l="l" r="r" t="t"/>
              <a:pathLst>
                <a:path extrusionOk="0" h="1076" w="879">
                  <a:moveTo>
                    <a:pt x="625" y="0"/>
                  </a:moveTo>
                  <a:cubicBezTo>
                    <a:pt x="569" y="0"/>
                    <a:pt x="510" y="18"/>
                    <a:pt x="452" y="54"/>
                  </a:cubicBezTo>
                  <a:cubicBezTo>
                    <a:pt x="201" y="179"/>
                    <a:pt x="1" y="480"/>
                    <a:pt x="1" y="780"/>
                  </a:cubicBezTo>
                  <a:cubicBezTo>
                    <a:pt x="1" y="969"/>
                    <a:pt x="107" y="1076"/>
                    <a:pt x="246" y="1076"/>
                  </a:cubicBezTo>
                  <a:cubicBezTo>
                    <a:pt x="310" y="1076"/>
                    <a:pt x="381" y="1053"/>
                    <a:pt x="452" y="1006"/>
                  </a:cubicBezTo>
                  <a:cubicBezTo>
                    <a:pt x="678" y="906"/>
                    <a:pt x="878" y="580"/>
                    <a:pt x="878" y="304"/>
                  </a:cubicBezTo>
                  <a:cubicBezTo>
                    <a:pt x="878" y="108"/>
                    <a:pt x="763" y="0"/>
                    <a:pt x="6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08350" lIns="108350" spcFirstLastPara="1" rIns="108350" wrap="square" tIns="1083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t/>
              </a:r>
              <a:endPara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5" name="Google Shape;1045;p20"/>
            <p:cNvSpPr/>
            <p:nvPr/>
          </p:nvSpPr>
          <p:spPr>
            <a:xfrm>
              <a:off x="5018950" y="125810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0"/>
                  </a:moveTo>
                  <a:cubicBezTo>
                    <a:pt x="568" y="0"/>
                    <a:pt x="509" y="17"/>
                    <a:pt x="451" y="53"/>
                  </a:cubicBezTo>
                  <a:cubicBezTo>
                    <a:pt x="176" y="204"/>
                    <a:pt x="0" y="504"/>
                    <a:pt x="0" y="780"/>
                  </a:cubicBezTo>
                  <a:cubicBezTo>
                    <a:pt x="0" y="977"/>
                    <a:pt x="115" y="1084"/>
                    <a:pt x="262" y="1084"/>
                  </a:cubicBezTo>
                  <a:cubicBezTo>
                    <a:pt x="322" y="1084"/>
                    <a:pt x="387" y="1067"/>
                    <a:pt x="451" y="1031"/>
                  </a:cubicBezTo>
                  <a:cubicBezTo>
                    <a:pt x="702" y="905"/>
                    <a:pt x="877" y="580"/>
                    <a:pt x="877" y="304"/>
                  </a:cubicBezTo>
                  <a:cubicBezTo>
                    <a:pt x="877" y="107"/>
                    <a:pt x="763" y="0"/>
                    <a:pt x="6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08350" lIns="108350" spcFirstLastPara="1" rIns="108350" wrap="square" tIns="1083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t/>
              </a:r>
              <a:endPara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6" name="Google Shape;1046;p20"/>
            <p:cNvSpPr/>
            <p:nvPr/>
          </p:nvSpPr>
          <p:spPr>
            <a:xfrm>
              <a:off x="5018950" y="1369225"/>
              <a:ext cx="21950" cy="27000"/>
            </a:xfrm>
            <a:custGeom>
              <a:rect b="b" l="l" r="r" t="t"/>
              <a:pathLst>
                <a:path extrusionOk="0" h="1080" w="878">
                  <a:moveTo>
                    <a:pt x="637" y="0"/>
                  </a:moveTo>
                  <a:cubicBezTo>
                    <a:pt x="578" y="0"/>
                    <a:pt x="513" y="23"/>
                    <a:pt x="451" y="70"/>
                  </a:cubicBezTo>
                  <a:cubicBezTo>
                    <a:pt x="176" y="195"/>
                    <a:pt x="0" y="496"/>
                    <a:pt x="0" y="771"/>
                  </a:cubicBezTo>
                  <a:cubicBezTo>
                    <a:pt x="0" y="980"/>
                    <a:pt x="109" y="1080"/>
                    <a:pt x="250" y="1080"/>
                  </a:cubicBezTo>
                  <a:cubicBezTo>
                    <a:pt x="313" y="1080"/>
                    <a:pt x="382" y="1060"/>
                    <a:pt x="451" y="1022"/>
                  </a:cubicBezTo>
                  <a:cubicBezTo>
                    <a:pt x="702" y="897"/>
                    <a:pt x="877" y="596"/>
                    <a:pt x="877" y="320"/>
                  </a:cubicBezTo>
                  <a:cubicBezTo>
                    <a:pt x="877" y="113"/>
                    <a:pt x="770" y="0"/>
                    <a:pt x="6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08350" lIns="108350" spcFirstLastPara="1" rIns="108350" wrap="square" tIns="1083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t/>
              </a:r>
              <a:endPara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7" name="Google Shape;1047;p20"/>
            <p:cNvSpPr/>
            <p:nvPr/>
          </p:nvSpPr>
          <p:spPr>
            <a:xfrm>
              <a:off x="5018950" y="147990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0"/>
                  </a:moveTo>
                  <a:cubicBezTo>
                    <a:pt x="568" y="0"/>
                    <a:pt x="509" y="18"/>
                    <a:pt x="451" y="54"/>
                  </a:cubicBezTo>
                  <a:cubicBezTo>
                    <a:pt x="226" y="179"/>
                    <a:pt x="25" y="505"/>
                    <a:pt x="0" y="780"/>
                  </a:cubicBezTo>
                  <a:cubicBezTo>
                    <a:pt x="0" y="977"/>
                    <a:pt x="102" y="1084"/>
                    <a:pt x="251" y="1084"/>
                  </a:cubicBezTo>
                  <a:cubicBezTo>
                    <a:pt x="312" y="1084"/>
                    <a:pt x="379" y="1067"/>
                    <a:pt x="451" y="1031"/>
                  </a:cubicBezTo>
                  <a:cubicBezTo>
                    <a:pt x="702" y="906"/>
                    <a:pt x="877" y="580"/>
                    <a:pt x="877" y="304"/>
                  </a:cubicBezTo>
                  <a:cubicBezTo>
                    <a:pt x="877" y="108"/>
                    <a:pt x="763" y="0"/>
                    <a:pt x="6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08350" lIns="108350" spcFirstLastPara="1" rIns="108350" wrap="square" tIns="1083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t/>
              </a:r>
              <a:endPara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" name="Google Shape;1048;p20"/>
            <p:cNvSpPr/>
            <p:nvPr/>
          </p:nvSpPr>
          <p:spPr>
            <a:xfrm>
              <a:off x="5114800" y="1203450"/>
              <a:ext cx="21325" cy="26750"/>
            </a:xfrm>
            <a:custGeom>
              <a:rect b="b" l="l" r="r" t="t"/>
              <a:pathLst>
                <a:path extrusionOk="0" h="1070" w="853">
                  <a:moveTo>
                    <a:pt x="622" y="1"/>
                  </a:moveTo>
                  <a:cubicBezTo>
                    <a:pt x="563" y="1"/>
                    <a:pt x="496" y="20"/>
                    <a:pt x="427" y="59"/>
                  </a:cubicBezTo>
                  <a:cubicBezTo>
                    <a:pt x="201" y="184"/>
                    <a:pt x="26" y="485"/>
                    <a:pt x="1" y="761"/>
                  </a:cubicBezTo>
                  <a:cubicBezTo>
                    <a:pt x="1" y="969"/>
                    <a:pt x="85" y="1069"/>
                    <a:pt x="220" y="1069"/>
                  </a:cubicBezTo>
                  <a:cubicBezTo>
                    <a:pt x="280" y="1069"/>
                    <a:pt x="350" y="1050"/>
                    <a:pt x="427" y="1011"/>
                  </a:cubicBezTo>
                  <a:cubicBezTo>
                    <a:pt x="677" y="886"/>
                    <a:pt x="853" y="585"/>
                    <a:pt x="853" y="310"/>
                  </a:cubicBezTo>
                  <a:cubicBezTo>
                    <a:pt x="853" y="101"/>
                    <a:pt x="756" y="1"/>
                    <a:pt x="6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08350" lIns="108350" spcFirstLastPara="1" rIns="108350" wrap="square" tIns="1083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t/>
              </a:r>
              <a:endPara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" name="Google Shape;1049;p20"/>
            <p:cNvSpPr/>
            <p:nvPr/>
          </p:nvSpPr>
          <p:spPr>
            <a:xfrm>
              <a:off x="5210675" y="1147800"/>
              <a:ext cx="21950" cy="27150"/>
            </a:xfrm>
            <a:custGeom>
              <a:rect b="b" l="l" r="r" t="t"/>
              <a:pathLst>
                <a:path extrusionOk="0" h="1086" w="878">
                  <a:moveTo>
                    <a:pt x="635" y="1"/>
                  </a:moveTo>
                  <a:cubicBezTo>
                    <a:pt x="579" y="1"/>
                    <a:pt x="516" y="18"/>
                    <a:pt x="451" y="54"/>
                  </a:cubicBezTo>
                  <a:cubicBezTo>
                    <a:pt x="226" y="180"/>
                    <a:pt x="0" y="480"/>
                    <a:pt x="0" y="781"/>
                  </a:cubicBezTo>
                  <a:cubicBezTo>
                    <a:pt x="0" y="978"/>
                    <a:pt x="115" y="1085"/>
                    <a:pt x="263" y="1085"/>
                  </a:cubicBezTo>
                  <a:cubicBezTo>
                    <a:pt x="322" y="1085"/>
                    <a:pt x="387" y="1068"/>
                    <a:pt x="451" y="1032"/>
                  </a:cubicBezTo>
                  <a:cubicBezTo>
                    <a:pt x="702" y="906"/>
                    <a:pt x="878" y="581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08350" lIns="108350" spcFirstLastPara="1" rIns="108350" wrap="square" tIns="1083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t/>
              </a:r>
              <a:endPara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" name="Google Shape;1050;p20"/>
            <p:cNvSpPr/>
            <p:nvPr/>
          </p:nvSpPr>
          <p:spPr>
            <a:xfrm>
              <a:off x="5307150" y="1092050"/>
              <a:ext cx="21975" cy="27125"/>
            </a:xfrm>
            <a:custGeom>
              <a:rect b="b" l="l" r="r" t="t"/>
              <a:pathLst>
                <a:path extrusionOk="0" h="1085" w="879">
                  <a:moveTo>
                    <a:pt x="625" y="0"/>
                  </a:moveTo>
                  <a:cubicBezTo>
                    <a:pt x="569" y="0"/>
                    <a:pt x="510" y="18"/>
                    <a:pt x="452" y="54"/>
                  </a:cubicBezTo>
                  <a:cubicBezTo>
                    <a:pt x="227" y="179"/>
                    <a:pt x="26" y="530"/>
                    <a:pt x="1" y="781"/>
                  </a:cubicBezTo>
                  <a:cubicBezTo>
                    <a:pt x="1" y="977"/>
                    <a:pt x="116" y="1085"/>
                    <a:pt x="263" y="1085"/>
                  </a:cubicBezTo>
                  <a:cubicBezTo>
                    <a:pt x="323" y="1085"/>
                    <a:pt x="387" y="1067"/>
                    <a:pt x="452" y="1031"/>
                  </a:cubicBezTo>
                  <a:cubicBezTo>
                    <a:pt x="678" y="906"/>
                    <a:pt x="878" y="580"/>
                    <a:pt x="878" y="304"/>
                  </a:cubicBezTo>
                  <a:cubicBezTo>
                    <a:pt x="878" y="108"/>
                    <a:pt x="763" y="0"/>
                    <a:pt x="6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08350" lIns="108350" spcFirstLastPara="1" rIns="108350" wrap="square" tIns="1083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t/>
              </a:r>
              <a:endPara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1" name="Google Shape;1051;p20"/>
            <p:cNvSpPr/>
            <p:nvPr/>
          </p:nvSpPr>
          <p:spPr>
            <a:xfrm>
              <a:off x="5115425" y="131385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16" y="1"/>
                  </a:moveTo>
                  <a:cubicBezTo>
                    <a:pt x="556" y="1"/>
                    <a:pt x="492" y="18"/>
                    <a:pt x="427" y="54"/>
                  </a:cubicBezTo>
                  <a:cubicBezTo>
                    <a:pt x="176" y="179"/>
                    <a:pt x="1" y="480"/>
                    <a:pt x="1" y="781"/>
                  </a:cubicBezTo>
                  <a:cubicBezTo>
                    <a:pt x="1" y="977"/>
                    <a:pt x="90" y="1085"/>
                    <a:pt x="232" y="1085"/>
                  </a:cubicBezTo>
                  <a:cubicBezTo>
                    <a:pt x="289" y="1085"/>
                    <a:pt x="355" y="1067"/>
                    <a:pt x="427" y="1031"/>
                  </a:cubicBezTo>
                  <a:cubicBezTo>
                    <a:pt x="677" y="906"/>
                    <a:pt x="878" y="580"/>
                    <a:pt x="878" y="305"/>
                  </a:cubicBezTo>
                  <a:cubicBezTo>
                    <a:pt x="878" y="108"/>
                    <a:pt x="763" y="1"/>
                    <a:pt x="6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08350" lIns="108350" spcFirstLastPara="1" rIns="108350" wrap="square" tIns="1083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t/>
              </a:r>
              <a:endPara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2" name="Google Shape;1052;p20"/>
            <p:cNvSpPr/>
            <p:nvPr/>
          </p:nvSpPr>
          <p:spPr>
            <a:xfrm>
              <a:off x="5115425" y="1424125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16" y="1"/>
                  </a:moveTo>
                  <a:cubicBezTo>
                    <a:pt x="556" y="1"/>
                    <a:pt x="492" y="18"/>
                    <a:pt x="427" y="54"/>
                  </a:cubicBezTo>
                  <a:cubicBezTo>
                    <a:pt x="226" y="179"/>
                    <a:pt x="26" y="530"/>
                    <a:pt x="1" y="781"/>
                  </a:cubicBezTo>
                  <a:cubicBezTo>
                    <a:pt x="1" y="977"/>
                    <a:pt x="90" y="1085"/>
                    <a:pt x="232" y="1085"/>
                  </a:cubicBezTo>
                  <a:cubicBezTo>
                    <a:pt x="289" y="1085"/>
                    <a:pt x="355" y="1067"/>
                    <a:pt x="427" y="1031"/>
                  </a:cubicBezTo>
                  <a:cubicBezTo>
                    <a:pt x="677" y="906"/>
                    <a:pt x="878" y="580"/>
                    <a:pt x="878" y="305"/>
                  </a:cubicBezTo>
                  <a:cubicBezTo>
                    <a:pt x="878" y="108"/>
                    <a:pt x="763" y="1"/>
                    <a:pt x="6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08350" lIns="108350" spcFirstLastPara="1" rIns="108350" wrap="square" tIns="1083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t/>
              </a:r>
              <a:endPara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3" name="Google Shape;1053;p20"/>
            <p:cNvSpPr/>
            <p:nvPr/>
          </p:nvSpPr>
          <p:spPr>
            <a:xfrm>
              <a:off x="5211300" y="1258100"/>
              <a:ext cx="22575" cy="27125"/>
            </a:xfrm>
            <a:custGeom>
              <a:rect b="b" l="l" r="r" t="t"/>
              <a:pathLst>
                <a:path extrusionOk="0" h="1085" w="903">
                  <a:moveTo>
                    <a:pt x="640" y="0"/>
                  </a:moveTo>
                  <a:cubicBezTo>
                    <a:pt x="581" y="0"/>
                    <a:pt x="516" y="17"/>
                    <a:pt x="452" y="53"/>
                  </a:cubicBezTo>
                  <a:cubicBezTo>
                    <a:pt x="201" y="179"/>
                    <a:pt x="0" y="530"/>
                    <a:pt x="25" y="780"/>
                  </a:cubicBezTo>
                  <a:cubicBezTo>
                    <a:pt x="25" y="977"/>
                    <a:pt x="115" y="1084"/>
                    <a:pt x="257" y="1084"/>
                  </a:cubicBezTo>
                  <a:cubicBezTo>
                    <a:pt x="314" y="1084"/>
                    <a:pt x="380" y="1067"/>
                    <a:pt x="452" y="1031"/>
                  </a:cubicBezTo>
                  <a:cubicBezTo>
                    <a:pt x="702" y="905"/>
                    <a:pt x="903" y="580"/>
                    <a:pt x="903" y="304"/>
                  </a:cubicBezTo>
                  <a:cubicBezTo>
                    <a:pt x="903" y="107"/>
                    <a:pt x="788" y="0"/>
                    <a:pt x="6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08350" lIns="108350" spcFirstLastPara="1" rIns="108350" wrap="square" tIns="1083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t/>
              </a:r>
              <a:endPara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4" name="Google Shape;1054;p20"/>
            <p:cNvSpPr/>
            <p:nvPr/>
          </p:nvSpPr>
          <p:spPr>
            <a:xfrm>
              <a:off x="5307150" y="1202325"/>
              <a:ext cx="21975" cy="27125"/>
            </a:xfrm>
            <a:custGeom>
              <a:rect b="b" l="l" r="r" t="t"/>
              <a:pathLst>
                <a:path extrusionOk="0" h="1085" w="879">
                  <a:moveTo>
                    <a:pt x="625" y="0"/>
                  </a:moveTo>
                  <a:cubicBezTo>
                    <a:pt x="569" y="0"/>
                    <a:pt x="510" y="18"/>
                    <a:pt x="452" y="54"/>
                  </a:cubicBezTo>
                  <a:cubicBezTo>
                    <a:pt x="227" y="179"/>
                    <a:pt x="26" y="530"/>
                    <a:pt x="1" y="781"/>
                  </a:cubicBezTo>
                  <a:cubicBezTo>
                    <a:pt x="1" y="977"/>
                    <a:pt x="116" y="1085"/>
                    <a:pt x="263" y="1085"/>
                  </a:cubicBezTo>
                  <a:cubicBezTo>
                    <a:pt x="323" y="1085"/>
                    <a:pt x="387" y="1067"/>
                    <a:pt x="452" y="1031"/>
                  </a:cubicBezTo>
                  <a:cubicBezTo>
                    <a:pt x="678" y="906"/>
                    <a:pt x="878" y="605"/>
                    <a:pt x="878" y="304"/>
                  </a:cubicBezTo>
                  <a:cubicBezTo>
                    <a:pt x="878" y="108"/>
                    <a:pt x="763" y="0"/>
                    <a:pt x="6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08350" lIns="108350" spcFirstLastPara="1" rIns="108350" wrap="square" tIns="1083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t/>
              </a:r>
              <a:endPara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5" name="Google Shape;1055;p20"/>
            <p:cNvSpPr/>
            <p:nvPr/>
          </p:nvSpPr>
          <p:spPr>
            <a:xfrm>
              <a:off x="5307800" y="1313100"/>
              <a:ext cx="21950" cy="26750"/>
            </a:xfrm>
            <a:custGeom>
              <a:rect b="b" l="l" r="r" t="t"/>
              <a:pathLst>
                <a:path extrusionOk="0" h="1070" w="878">
                  <a:moveTo>
                    <a:pt x="647" y="1"/>
                  </a:moveTo>
                  <a:cubicBezTo>
                    <a:pt x="587" y="1"/>
                    <a:pt x="520" y="20"/>
                    <a:pt x="451" y="59"/>
                  </a:cubicBezTo>
                  <a:cubicBezTo>
                    <a:pt x="201" y="184"/>
                    <a:pt x="0" y="510"/>
                    <a:pt x="0" y="761"/>
                  </a:cubicBezTo>
                  <a:cubicBezTo>
                    <a:pt x="0" y="969"/>
                    <a:pt x="108" y="1069"/>
                    <a:pt x="250" y="1069"/>
                  </a:cubicBezTo>
                  <a:cubicBezTo>
                    <a:pt x="313" y="1069"/>
                    <a:pt x="382" y="1050"/>
                    <a:pt x="451" y="1011"/>
                  </a:cubicBezTo>
                  <a:cubicBezTo>
                    <a:pt x="702" y="886"/>
                    <a:pt x="877" y="585"/>
                    <a:pt x="877" y="310"/>
                  </a:cubicBezTo>
                  <a:cubicBezTo>
                    <a:pt x="877" y="101"/>
                    <a:pt x="781" y="1"/>
                    <a:pt x="6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08350" lIns="108350" spcFirstLastPara="1" rIns="108350" wrap="square" tIns="1083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t/>
              </a:r>
              <a:endPara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6" name="Google Shape;1056;p20"/>
            <p:cNvSpPr/>
            <p:nvPr/>
          </p:nvSpPr>
          <p:spPr>
            <a:xfrm>
              <a:off x="5211300" y="1368375"/>
              <a:ext cx="22575" cy="27125"/>
            </a:xfrm>
            <a:custGeom>
              <a:rect b="b" l="l" r="r" t="t"/>
              <a:pathLst>
                <a:path extrusionOk="0" h="1085" w="903">
                  <a:moveTo>
                    <a:pt x="640" y="0"/>
                  </a:moveTo>
                  <a:cubicBezTo>
                    <a:pt x="581" y="0"/>
                    <a:pt x="516" y="17"/>
                    <a:pt x="452" y="53"/>
                  </a:cubicBezTo>
                  <a:cubicBezTo>
                    <a:pt x="226" y="179"/>
                    <a:pt x="0" y="530"/>
                    <a:pt x="25" y="780"/>
                  </a:cubicBezTo>
                  <a:cubicBezTo>
                    <a:pt x="25" y="977"/>
                    <a:pt x="127" y="1084"/>
                    <a:pt x="268" y="1084"/>
                  </a:cubicBezTo>
                  <a:cubicBezTo>
                    <a:pt x="324" y="1084"/>
                    <a:pt x="387" y="1067"/>
                    <a:pt x="452" y="1031"/>
                  </a:cubicBezTo>
                  <a:cubicBezTo>
                    <a:pt x="702" y="906"/>
                    <a:pt x="903" y="605"/>
                    <a:pt x="903" y="304"/>
                  </a:cubicBezTo>
                  <a:cubicBezTo>
                    <a:pt x="903" y="107"/>
                    <a:pt x="788" y="0"/>
                    <a:pt x="6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08350" lIns="108350" spcFirstLastPara="1" rIns="108350" wrap="square" tIns="1083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t/>
              </a:r>
              <a:endPara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7" name="Google Shape;1057;p20"/>
            <p:cNvSpPr/>
            <p:nvPr/>
          </p:nvSpPr>
          <p:spPr>
            <a:xfrm>
              <a:off x="4921825" y="1642050"/>
              <a:ext cx="21950" cy="26750"/>
            </a:xfrm>
            <a:custGeom>
              <a:rect b="b" l="l" r="r" t="t"/>
              <a:pathLst>
                <a:path extrusionOk="0" h="1070" w="878">
                  <a:moveTo>
                    <a:pt x="636" y="1"/>
                  </a:moveTo>
                  <a:cubicBezTo>
                    <a:pt x="577" y="1"/>
                    <a:pt x="513" y="20"/>
                    <a:pt x="452" y="59"/>
                  </a:cubicBezTo>
                  <a:cubicBezTo>
                    <a:pt x="201" y="184"/>
                    <a:pt x="0" y="510"/>
                    <a:pt x="0" y="761"/>
                  </a:cubicBezTo>
                  <a:cubicBezTo>
                    <a:pt x="0" y="969"/>
                    <a:pt x="109" y="1069"/>
                    <a:pt x="251" y="1069"/>
                  </a:cubicBezTo>
                  <a:cubicBezTo>
                    <a:pt x="313" y="1069"/>
                    <a:pt x="382" y="1050"/>
                    <a:pt x="452" y="1011"/>
                  </a:cubicBezTo>
                  <a:cubicBezTo>
                    <a:pt x="702" y="886"/>
                    <a:pt x="878" y="585"/>
                    <a:pt x="878" y="309"/>
                  </a:cubicBezTo>
                  <a:cubicBezTo>
                    <a:pt x="878" y="101"/>
                    <a:pt x="769" y="1"/>
                    <a:pt x="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08350" lIns="108350" spcFirstLastPara="1" rIns="108350" wrap="square" tIns="1083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t/>
              </a:r>
              <a:endPara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8" name="Google Shape;1058;p20"/>
            <p:cNvSpPr/>
            <p:nvPr/>
          </p:nvSpPr>
          <p:spPr>
            <a:xfrm>
              <a:off x="5018325" y="1586400"/>
              <a:ext cx="21950" cy="27150"/>
            </a:xfrm>
            <a:custGeom>
              <a:rect b="b" l="l" r="r" t="t"/>
              <a:pathLst>
                <a:path extrusionOk="0" h="1086" w="878">
                  <a:moveTo>
                    <a:pt x="615" y="1"/>
                  </a:moveTo>
                  <a:cubicBezTo>
                    <a:pt x="556" y="1"/>
                    <a:pt x="491" y="18"/>
                    <a:pt x="426" y="54"/>
                  </a:cubicBezTo>
                  <a:cubicBezTo>
                    <a:pt x="175" y="180"/>
                    <a:pt x="0" y="480"/>
                    <a:pt x="0" y="781"/>
                  </a:cubicBezTo>
                  <a:cubicBezTo>
                    <a:pt x="0" y="978"/>
                    <a:pt x="89" y="1085"/>
                    <a:pt x="231" y="1085"/>
                  </a:cubicBezTo>
                  <a:cubicBezTo>
                    <a:pt x="288" y="1085"/>
                    <a:pt x="354" y="1068"/>
                    <a:pt x="426" y="1032"/>
                  </a:cubicBezTo>
                  <a:cubicBezTo>
                    <a:pt x="677" y="906"/>
                    <a:pt x="877" y="581"/>
                    <a:pt x="877" y="305"/>
                  </a:cubicBezTo>
                  <a:cubicBezTo>
                    <a:pt x="877" y="108"/>
                    <a:pt x="763" y="1"/>
                    <a:pt x="6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08350" lIns="108350" spcFirstLastPara="1" rIns="108350" wrap="square" tIns="1083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t/>
              </a:r>
              <a:endPara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9" name="Google Shape;1059;p20"/>
            <p:cNvSpPr/>
            <p:nvPr/>
          </p:nvSpPr>
          <p:spPr>
            <a:xfrm>
              <a:off x="5114800" y="1530650"/>
              <a:ext cx="21325" cy="27125"/>
            </a:xfrm>
            <a:custGeom>
              <a:rect b="b" l="l" r="r" t="t"/>
              <a:pathLst>
                <a:path extrusionOk="0" h="1085" w="853">
                  <a:moveTo>
                    <a:pt x="611" y="0"/>
                  </a:moveTo>
                  <a:cubicBezTo>
                    <a:pt x="554" y="0"/>
                    <a:pt x="491" y="18"/>
                    <a:pt x="427" y="54"/>
                  </a:cubicBezTo>
                  <a:cubicBezTo>
                    <a:pt x="176" y="179"/>
                    <a:pt x="1" y="530"/>
                    <a:pt x="1" y="780"/>
                  </a:cubicBezTo>
                  <a:cubicBezTo>
                    <a:pt x="1" y="977"/>
                    <a:pt x="90" y="1084"/>
                    <a:pt x="232" y="1084"/>
                  </a:cubicBezTo>
                  <a:cubicBezTo>
                    <a:pt x="289" y="1084"/>
                    <a:pt x="355" y="1067"/>
                    <a:pt x="427" y="1031"/>
                  </a:cubicBezTo>
                  <a:cubicBezTo>
                    <a:pt x="677" y="906"/>
                    <a:pt x="853" y="580"/>
                    <a:pt x="853" y="304"/>
                  </a:cubicBezTo>
                  <a:cubicBezTo>
                    <a:pt x="853" y="108"/>
                    <a:pt x="751" y="0"/>
                    <a:pt x="6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08350" lIns="108350" spcFirstLastPara="1" rIns="108350" wrap="square" tIns="1083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t/>
              </a:r>
              <a:endPara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0" name="Google Shape;1060;p20"/>
            <p:cNvSpPr/>
            <p:nvPr/>
          </p:nvSpPr>
          <p:spPr>
            <a:xfrm>
              <a:off x="5210050" y="1474875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1"/>
                  </a:moveTo>
                  <a:cubicBezTo>
                    <a:pt x="568" y="1"/>
                    <a:pt x="509" y="18"/>
                    <a:pt x="451" y="54"/>
                  </a:cubicBezTo>
                  <a:cubicBezTo>
                    <a:pt x="226" y="179"/>
                    <a:pt x="0" y="505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1" y="1032"/>
                  </a:cubicBezTo>
                  <a:cubicBezTo>
                    <a:pt x="677" y="906"/>
                    <a:pt x="877" y="605"/>
                    <a:pt x="877" y="305"/>
                  </a:cubicBezTo>
                  <a:cubicBezTo>
                    <a:pt x="877" y="108"/>
                    <a:pt x="763" y="1"/>
                    <a:pt x="6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08350" lIns="108350" spcFirstLastPara="1" rIns="108350" wrap="square" tIns="1083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t/>
              </a:r>
              <a:endPara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1" name="Google Shape;1061;p20"/>
            <p:cNvSpPr/>
            <p:nvPr/>
          </p:nvSpPr>
          <p:spPr>
            <a:xfrm>
              <a:off x="5306525" y="1419625"/>
              <a:ext cx="21975" cy="26725"/>
            </a:xfrm>
            <a:custGeom>
              <a:rect b="b" l="l" r="r" t="t"/>
              <a:pathLst>
                <a:path extrusionOk="0" h="1069" w="879">
                  <a:moveTo>
                    <a:pt x="628" y="1"/>
                  </a:moveTo>
                  <a:cubicBezTo>
                    <a:pt x="565" y="1"/>
                    <a:pt x="496" y="20"/>
                    <a:pt x="427" y="59"/>
                  </a:cubicBezTo>
                  <a:cubicBezTo>
                    <a:pt x="226" y="184"/>
                    <a:pt x="1" y="485"/>
                    <a:pt x="1" y="760"/>
                  </a:cubicBezTo>
                  <a:cubicBezTo>
                    <a:pt x="1" y="969"/>
                    <a:pt x="97" y="1069"/>
                    <a:pt x="232" y="1069"/>
                  </a:cubicBezTo>
                  <a:cubicBezTo>
                    <a:pt x="291" y="1069"/>
                    <a:pt x="358" y="1049"/>
                    <a:pt x="427" y="1011"/>
                  </a:cubicBezTo>
                  <a:cubicBezTo>
                    <a:pt x="678" y="886"/>
                    <a:pt x="878" y="585"/>
                    <a:pt x="878" y="309"/>
                  </a:cubicBezTo>
                  <a:cubicBezTo>
                    <a:pt x="878" y="101"/>
                    <a:pt x="770" y="1"/>
                    <a:pt x="6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08350" lIns="108350" spcFirstLastPara="1" rIns="108350" wrap="square" tIns="1083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t/>
              </a:r>
              <a:endPara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62" name="Google Shape;1062;p20"/>
          <p:cNvGrpSpPr/>
          <p:nvPr/>
        </p:nvGrpSpPr>
        <p:grpSpPr>
          <a:xfrm>
            <a:off x="839284" y="1235735"/>
            <a:ext cx="632692" cy="1651481"/>
            <a:chOff x="4921825" y="870250"/>
            <a:chExt cx="407925" cy="798550"/>
          </a:xfrm>
        </p:grpSpPr>
        <p:sp>
          <p:nvSpPr>
            <p:cNvPr id="1063" name="Google Shape;1063;p20"/>
            <p:cNvSpPr/>
            <p:nvPr/>
          </p:nvSpPr>
          <p:spPr>
            <a:xfrm>
              <a:off x="4921825" y="1092675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0"/>
                  </a:moveTo>
                  <a:cubicBezTo>
                    <a:pt x="569" y="0"/>
                    <a:pt x="509" y="18"/>
                    <a:pt x="452" y="54"/>
                  </a:cubicBezTo>
                  <a:cubicBezTo>
                    <a:pt x="201" y="179"/>
                    <a:pt x="0" y="530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2" y="1031"/>
                  </a:cubicBezTo>
                  <a:cubicBezTo>
                    <a:pt x="702" y="906"/>
                    <a:pt x="878" y="580"/>
                    <a:pt x="878" y="304"/>
                  </a:cubicBezTo>
                  <a:cubicBezTo>
                    <a:pt x="878" y="108"/>
                    <a:pt x="763" y="0"/>
                    <a:pt x="6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08350" lIns="108350" spcFirstLastPara="1" rIns="108350" wrap="square" tIns="1083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t/>
              </a:r>
              <a:endPara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4" name="Google Shape;1064;p20"/>
            <p:cNvSpPr/>
            <p:nvPr/>
          </p:nvSpPr>
          <p:spPr>
            <a:xfrm>
              <a:off x="5018325" y="1037425"/>
              <a:ext cx="21950" cy="26725"/>
            </a:xfrm>
            <a:custGeom>
              <a:rect b="b" l="l" r="r" t="t"/>
              <a:pathLst>
                <a:path extrusionOk="0" h="1069" w="878">
                  <a:moveTo>
                    <a:pt x="627" y="0"/>
                  </a:moveTo>
                  <a:cubicBezTo>
                    <a:pt x="564" y="0"/>
                    <a:pt x="495" y="20"/>
                    <a:pt x="426" y="58"/>
                  </a:cubicBezTo>
                  <a:cubicBezTo>
                    <a:pt x="175" y="209"/>
                    <a:pt x="0" y="509"/>
                    <a:pt x="0" y="760"/>
                  </a:cubicBezTo>
                  <a:cubicBezTo>
                    <a:pt x="0" y="969"/>
                    <a:pt x="96" y="1069"/>
                    <a:pt x="231" y="1069"/>
                  </a:cubicBezTo>
                  <a:cubicBezTo>
                    <a:pt x="290" y="1069"/>
                    <a:pt x="357" y="1049"/>
                    <a:pt x="426" y="1011"/>
                  </a:cubicBezTo>
                  <a:cubicBezTo>
                    <a:pt x="677" y="885"/>
                    <a:pt x="877" y="585"/>
                    <a:pt x="877" y="309"/>
                  </a:cubicBezTo>
                  <a:cubicBezTo>
                    <a:pt x="877" y="100"/>
                    <a:pt x="769" y="0"/>
                    <a:pt x="6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08350" lIns="108350" spcFirstLastPara="1" rIns="108350" wrap="square" tIns="1083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t/>
              </a:r>
              <a:endPara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5" name="Google Shape;1065;p20"/>
            <p:cNvSpPr/>
            <p:nvPr/>
          </p:nvSpPr>
          <p:spPr>
            <a:xfrm>
              <a:off x="5114800" y="981775"/>
              <a:ext cx="21325" cy="26900"/>
            </a:xfrm>
            <a:custGeom>
              <a:rect b="b" l="l" r="r" t="t"/>
              <a:pathLst>
                <a:path extrusionOk="0" h="1076" w="853">
                  <a:moveTo>
                    <a:pt x="611" y="0"/>
                  </a:moveTo>
                  <a:cubicBezTo>
                    <a:pt x="554" y="0"/>
                    <a:pt x="491" y="18"/>
                    <a:pt x="427" y="54"/>
                  </a:cubicBezTo>
                  <a:cubicBezTo>
                    <a:pt x="176" y="204"/>
                    <a:pt x="1" y="530"/>
                    <a:pt x="1" y="780"/>
                  </a:cubicBezTo>
                  <a:cubicBezTo>
                    <a:pt x="1" y="969"/>
                    <a:pt x="95" y="1076"/>
                    <a:pt x="227" y="1076"/>
                  </a:cubicBezTo>
                  <a:cubicBezTo>
                    <a:pt x="287" y="1076"/>
                    <a:pt x="356" y="1053"/>
                    <a:pt x="427" y="1006"/>
                  </a:cubicBezTo>
                  <a:cubicBezTo>
                    <a:pt x="677" y="906"/>
                    <a:pt x="853" y="580"/>
                    <a:pt x="853" y="304"/>
                  </a:cubicBezTo>
                  <a:cubicBezTo>
                    <a:pt x="853" y="108"/>
                    <a:pt x="751" y="0"/>
                    <a:pt x="6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08350" lIns="108350" spcFirstLastPara="1" rIns="108350" wrap="square" tIns="1083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t/>
              </a:r>
              <a:endPara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6" name="Google Shape;1066;p20"/>
            <p:cNvSpPr/>
            <p:nvPr/>
          </p:nvSpPr>
          <p:spPr>
            <a:xfrm>
              <a:off x="5210050" y="92600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1"/>
                  </a:moveTo>
                  <a:cubicBezTo>
                    <a:pt x="568" y="1"/>
                    <a:pt x="509" y="18"/>
                    <a:pt x="451" y="54"/>
                  </a:cubicBezTo>
                  <a:cubicBezTo>
                    <a:pt x="226" y="204"/>
                    <a:pt x="0" y="505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1" y="1032"/>
                  </a:cubicBezTo>
                  <a:cubicBezTo>
                    <a:pt x="677" y="906"/>
                    <a:pt x="877" y="580"/>
                    <a:pt x="877" y="305"/>
                  </a:cubicBezTo>
                  <a:cubicBezTo>
                    <a:pt x="877" y="108"/>
                    <a:pt x="763" y="1"/>
                    <a:pt x="6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08350" lIns="108350" spcFirstLastPara="1" rIns="108350" wrap="square" tIns="1083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t/>
              </a:r>
              <a:endPara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7" name="Google Shape;1067;p20"/>
            <p:cNvSpPr/>
            <p:nvPr/>
          </p:nvSpPr>
          <p:spPr>
            <a:xfrm>
              <a:off x="5306525" y="870250"/>
              <a:ext cx="21975" cy="27125"/>
            </a:xfrm>
            <a:custGeom>
              <a:rect b="b" l="l" r="r" t="t"/>
              <a:pathLst>
                <a:path extrusionOk="0" h="1085" w="879">
                  <a:moveTo>
                    <a:pt x="616" y="0"/>
                  </a:moveTo>
                  <a:cubicBezTo>
                    <a:pt x="556" y="0"/>
                    <a:pt x="492" y="18"/>
                    <a:pt x="427" y="53"/>
                  </a:cubicBezTo>
                  <a:cubicBezTo>
                    <a:pt x="226" y="229"/>
                    <a:pt x="1" y="505"/>
                    <a:pt x="1" y="780"/>
                  </a:cubicBezTo>
                  <a:cubicBezTo>
                    <a:pt x="1" y="977"/>
                    <a:pt x="103" y="1084"/>
                    <a:pt x="243" y="1084"/>
                  </a:cubicBezTo>
                  <a:cubicBezTo>
                    <a:pt x="300" y="1084"/>
                    <a:pt x="362" y="1067"/>
                    <a:pt x="427" y="1031"/>
                  </a:cubicBezTo>
                  <a:cubicBezTo>
                    <a:pt x="678" y="906"/>
                    <a:pt x="878" y="605"/>
                    <a:pt x="878" y="304"/>
                  </a:cubicBezTo>
                  <a:cubicBezTo>
                    <a:pt x="878" y="108"/>
                    <a:pt x="763" y="0"/>
                    <a:pt x="6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08350" lIns="108350" spcFirstLastPara="1" rIns="108350" wrap="square" tIns="1083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t/>
              </a:r>
              <a:endPara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8" name="Google Shape;1068;p20"/>
            <p:cNvSpPr/>
            <p:nvPr/>
          </p:nvSpPr>
          <p:spPr>
            <a:xfrm>
              <a:off x="4921825" y="1203450"/>
              <a:ext cx="21950" cy="26750"/>
            </a:xfrm>
            <a:custGeom>
              <a:rect b="b" l="l" r="r" t="t"/>
              <a:pathLst>
                <a:path extrusionOk="0" h="1070" w="878">
                  <a:moveTo>
                    <a:pt x="636" y="1"/>
                  </a:moveTo>
                  <a:cubicBezTo>
                    <a:pt x="577" y="1"/>
                    <a:pt x="513" y="20"/>
                    <a:pt x="452" y="59"/>
                  </a:cubicBezTo>
                  <a:cubicBezTo>
                    <a:pt x="226" y="209"/>
                    <a:pt x="25" y="510"/>
                    <a:pt x="0" y="761"/>
                  </a:cubicBezTo>
                  <a:cubicBezTo>
                    <a:pt x="0" y="969"/>
                    <a:pt x="109" y="1069"/>
                    <a:pt x="251" y="1069"/>
                  </a:cubicBezTo>
                  <a:cubicBezTo>
                    <a:pt x="313" y="1069"/>
                    <a:pt x="382" y="1050"/>
                    <a:pt x="452" y="1011"/>
                  </a:cubicBezTo>
                  <a:cubicBezTo>
                    <a:pt x="702" y="886"/>
                    <a:pt x="878" y="585"/>
                    <a:pt x="878" y="310"/>
                  </a:cubicBezTo>
                  <a:cubicBezTo>
                    <a:pt x="878" y="101"/>
                    <a:pt x="769" y="1"/>
                    <a:pt x="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08350" lIns="108350" spcFirstLastPara="1" rIns="108350" wrap="square" tIns="1083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t/>
              </a:r>
              <a:endPara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9" name="Google Shape;1069;p20"/>
            <p:cNvSpPr/>
            <p:nvPr/>
          </p:nvSpPr>
          <p:spPr>
            <a:xfrm>
              <a:off x="4922450" y="131385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35" y="1"/>
                  </a:moveTo>
                  <a:cubicBezTo>
                    <a:pt x="579" y="1"/>
                    <a:pt x="516" y="18"/>
                    <a:pt x="452" y="54"/>
                  </a:cubicBezTo>
                  <a:cubicBezTo>
                    <a:pt x="201" y="204"/>
                    <a:pt x="0" y="530"/>
                    <a:pt x="0" y="781"/>
                  </a:cubicBezTo>
                  <a:cubicBezTo>
                    <a:pt x="0" y="977"/>
                    <a:pt x="102" y="1085"/>
                    <a:pt x="252" y="1085"/>
                  </a:cubicBezTo>
                  <a:cubicBezTo>
                    <a:pt x="312" y="1085"/>
                    <a:pt x="380" y="1067"/>
                    <a:pt x="452" y="1031"/>
                  </a:cubicBezTo>
                  <a:cubicBezTo>
                    <a:pt x="702" y="906"/>
                    <a:pt x="878" y="580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08350" lIns="108350" spcFirstLastPara="1" rIns="108350" wrap="square" tIns="1083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t/>
              </a:r>
              <a:endPara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0" name="Google Shape;1070;p20"/>
            <p:cNvSpPr/>
            <p:nvPr/>
          </p:nvSpPr>
          <p:spPr>
            <a:xfrm>
              <a:off x="4922450" y="142475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35" y="1"/>
                  </a:moveTo>
                  <a:cubicBezTo>
                    <a:pt x="579" y="1"/>
                    <a:pt x="516" y="18"/>
                    <a:pt x="452" y="54"/>
                  </a:cubicBezTo>
                  <a:cubicBezTo>
                    <a:pt x="226" y="179"/>
                    <a:pt x="51" y="505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2" y="1032"/>
                  </a:cubicBezTo>
                  <a:cubicBezTo>
                    <a:pt x="702" y="906"/>
                    <a:pt x="878" y="605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08350" lIns="108350" spcFirstLastPara="1" rIns="108350" wrap="square" tIns="1083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t/>
              </a:r>
              <a:endPara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1" name="Google Shape;1071;p20"/>
            <p:cNvSpPr/>
            <p:nvPr/>
          </p:nvSpPr>
          <p:spPr>
            <a:xfrm>
              <a:off x="4923700" y="1535550"/>
              <a:ext cx="21325" cy="26725"/>
            </a:xfrm>
            <a:custGeom>
              <a:rect b="b" l="l" r="r" t="t"/>
              <a:pathLst>
                <a:path extrusionOk="0" h="1069" w="853">
                  <a:moveTo>
                    <a:pt x="622" y="0"/>
                  </a:moveTo>
                  <a:cubicBezTo>
                    <a:pt x="563" y="0"/>
                    <a:pt x="496" y="20"/>
                    <a:pt x="427" y="58"/>
                  </a:cubicBezTo>
                  <a:cubicBezTo>
                    <a:pt x="176" y="183"/>
                    <a:pt x="1" y="484"/>
                    <a:pt x="1" y="760"/>
                  </a:cubicBezTo>
                  <a:cubicBezTo>
                    <a:pt x="1" y="968"/>
                    <a:pt x="97" y="1069"/>
                    <a:pt x="231" y="1069"/>
                  </a:cubicBezTo>
                  <a:cubicBezTo>
                    <a:pt x="291" y="1069"/>
                    <a:pt x="357" y="1049"/>
                    <a:pt x="427" y="1011"/>
                  </a:cubicBezTo>
                  <a:cubicBezTo>
                    <a:pt x="677" y="885"/>
                    <a:pt x="853" y="584"/>
                    <a:pt x="853" y="309"/>
                  </a:cubicBezTo>
                  <a:cubicBezTo>
                    <a:pt x="853" y="100"/>
                    <a:pt x="756" y="0"/>
                    <a:pt x="6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08350" lIns="108350" spcFirstLastPara="1" rIns="108350" wrap="square" tIns="1083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t/>
              </a:r>
              <a:endPara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2" name="Google Shape;1072;p20"/>
            <p:cNvSpPr/>
            <p:nvPr/>
          </p:nvSpPr>
          <p:spPr>
            <a:xfrm>
              <a:off x="5018325" y="1147800"/>
              <a:ext cx="21950" cy="27150"/>
            </a:xfrm>
            <a:custGeom>
              <a:rect b="b" l="l" r="r" t="t"/>
              <a:pathLst>
                <a:path extrusionOk="0" h="1086" w="878">
                  <a:moveTo>
                    <a:pt x="615" y="1"/>
                  </a:moveTo>
                  <a:cubicBezTo>
                    <a:pt x="556" y="1"/>
                    <a:pt x="491" y="18"/>
                    <a:pt x="426" y="54"/>
                  </a:cubicBezTo>
                  <a:cubicBezTo>
                    <a:pt x="201" y="205"/>
                    <a:pt x="0" y="480"/>
                    <a:pt x="0" y="781"/>
                  </a:cubicBezTo>
                  <a:cubicBezTo>
                    <a:pt x="0" y="978"/>
                    <a:pt x="102" y="1085"/>
                    <a:pt x="242" y="1085"/>
                  </a:cubicBezTo>
                  <a:cubicBezTo>
                    <a:pt x="299" y="1085"/>
                    <a:pt x="361" y="1068"/>
                    <a:pt x="426" y="1032"/>
                  </a:cubicBezTo>
                  <a:cubicBezTo>
                    <a:pt x="677" y="906"/>
                    <a:pt x="877" y="581"/>
                    <a:pt x="877" y="305"/>
                  </a:cubicBezTo>
                  <a:cubicBezTo>
                    <a:pt x="877" y="108"/>
                    <a:pt x="763" y="1"/>
                    <a:pt x="6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08350" lIns="108350" spcFirstLastPara="1" rIns="108350" wrap="square" tIns="1083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t/>
              </a:r>
              <a:endPara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3" name="Google Shape;1073;p20"/>
            <p:cNvSpPr/>
            <p:nvPr/>
          </p:nvSpPr>
          <p:spPr>
            <a:xfrm>
              <a:off x="5114800" y="1092050"/>
              <a:ext cx="21325" cy="27125"/>
            </a:xfrm>
            <a:custGeom>
              <a:rect b="b" l="l" r="r" t="t"/>
              <a:pathLst>
                <a:path extrusionOk="0" h="1085" w="853">
                  <a:moveTo>
                    <a:pt x="611" y="0"/>
                  </a:moveTo>
                  <a:cubicBezTo>
                    <a:pt x="554" y="0"/>
                    <a:pt x="491" y="18"/>
                    <a:pt x="427" y="54"/>
                  </a:cubicBezTo>
                  <a:cubicBezTo>
                    <a:pt x="201" y="204"/>
                    <a:pt x="1" y="530"/>
                    <a:pt x="1" y="781"/>
                  </a:cubicBezTo>
                  <a:cubicBezTo>
                    <a:pt x="1" y="977"/>
                    <a:pt x="103" y="1085"/>
                    <a:pt x="243" y="1085"/>
                  </a:cubicBezTo>
                  <a:cubicBezTo>
                    <a:pt x="299" y="1085"/>
                    <a:pt x="362" y="1067"/>
                    <a:pt x="427" y="1031"/>
                  </a:cubicBezTo>
                  <a:cubicBezTo>
                    <a:pt x="677" y="906"/>
                    <a:pt x="853" y="580"/>
                    <a:pt x="853" y="304"/>
                  </a:cubicBezTo>
                  <a:cubicBezTo>
                    <a:pt x="853" y="108"/>
                    <a:pt x="751" y="0"/>
                    <a:pt x="6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08350" lIns="108350" spcFirstLastPara="1" rIns="108350" wrap="square" tIns="1083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t/>
              </a:r>
              <a:endPara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4" name="Google Shape;1074;p20"/>
            <p:cNvSpPr/>
            <p:nvPr/>
          </p:nvSpPr>
          <p:spPr>
            <a:xfrm>
              <a:off x="5210675" y="1036275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35" y="1"/>
                  </a:moveTo>
                  <a:cubicBezTo>
                    <a:pt x="579" y="1"/>
                    <a:pt x="516" y="18"/>
                    <a:pt x="451" y="54"/>
                  </a:cubicBezTo>
                  <a:cubicBezTo>
                    <a:pt x="201" y="230"/>
                    <a:pt x="0" y="530"/>
                    <a:pt x="0" y="781"/>
                  </a:cubicBezTo>
                  <a:cubicBezTo>
                    <a:pt x="0" y="978"/>
                    <a:pt x="115" y="1085"/>
                    <a:pt x="263" y="1085"/>
                  </a:cubicBezTo>
                  <a:cubicBezTo>
                    <a:pt x="322" y="1085"/>
                    <a:pt x="387" y="1068"/>
                    <a:pt x="451" y="1032"/>
                  </a:cubicBezTo>
                  <a:cubicBezTo>
                    <a:pt x="702" y="906"/>
                    <a:pt x="878" y="580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08350" lIns="108350" spcFirstLastPara="1" rIns="108350" wrap="square" tIns="1083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t/>
              </a:r>
              <a:endPara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5" name="Google Shape;1075;p20"/>
            <p:cNvSpPr/>
            <p:nvPr/>
          </p:nvSpPr>
          <p:spPr>
            <a:xfrm>
              <a:off x="5307150" y="981775"/>
              <a:ext cx="21975" cy="26900"/>
            </a:xfrm>
            <a:custGeom>
              <a:rect b="b" l="l" r="r" t="t"/>
              <a:pathLst>
                <a:path extrusionOk="0" h="1076" w="879">
                  <a:moveTo>
                    <a:pt x="625" y="0"/>
                  </a:moveTo>
                  <a:cubicBezTo>
                    <a:pt x="569" y="0"/>
                    <a:pt x="510" y="18"/>
                    <a:pt x="452" y="54"/>
                  </a:cubicBezTo>
                  <a:cubicBezTo>
                    <a:pt x="201" y="179"/>
                    <a:pt x="1" y="480"/>
                    <a:pt x="1" y="780"/>
                  </a:cubicBezTo>
                  <a:cubicBezTo>
                    <a:pt x="1" y="969"/>
                    <a:pt x="107" y="1076"/>
                    <a:pt x="246" y="1076"/>
                  </a:cubicBezTo>
                  <a:cubicBezTo>
                    <a:pt x="310" y="1076"/>
                    <a:pt x="381" y="1053"/>
                    <a:pt x="452" y="1006"/>
                  </a:cubicBezTo>
                  <a:cubicBezTo>
                    <a:pt x="678" y="906"/>
                    <a:pt x="878" y="580"/>
                    <a:pt x="878" y="304"/>
                  </a:cubicBezTo>
                  <a:cubicBezTo>
                    <a:pt x="878" y="108"/>
                    <a:pt x="763" y="0"/>
                    <a:pt x="6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08350" lIns="108350" spcFirstLastPara="1" rIns="108350" wrap="square" tIns="1083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t/>
              </a:r>
              <a:endPara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6" name="Google Shape;1076;p20"/>
            <p:cNvSpPr/>
            <p:nvPr/>
          </p:nvSpPr>
          <p:spPr>
            <a:xfrm>
              <a:off x="5018950" y="125810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0"/>
                  </a:moveTo>
                  <a:cubicBezTo>
                    <a:pt x="568" y="0"/>
                    <a:pt x="509" y="17"/>
                    <a:pt x="451" y="53"/>
                  </a:cubicBezTo>
                  <a:cubicBezTo>
                    <a:pt x="176" y="204"/>
                    <a:pt x="0" y="504"/>
                    <a:pt x="0" y="780"/>
                  </a:cubicBezTo>
                  <a:cubicBezTo>
                    <a:pt x="0" y="977"/>
                    <a:pt x="115" y="1084"/>
                    <a:pt x="262" y="1084"/>
                  </a:cubicBezTo>
                  <a:cubicBezTo>
                    <a:pt x="322" y="1084"/>
                    <a:pt x="387" y="1067"/>
                    <a:pt x="451" y="1031"/>
                  </a:cubicBezTo>
                  <a:cubicBezTo>
                    <a:pt x="702" y="905"/>
                    <a:pt x="877" y="580"/>
                    <a:pt x="877" y="304"/>
                  </a:cubicBezTo>
                  <a:cubicBezTo>
                    <a:pt x="877" y="107"/>
                    <a:pt x="763" y="0"/>
                    <a:pt x="6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08350" lIns="108350" spcFirstLastPara="1" rIns="108350" wrap="square" tIns="1083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t/>
              </a:r>
              <a:endPara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7" name="Google Shape;1077;p20"/>
            <p:cNvSpPr/>
            <p:nvPr/>
          </p:nvSpPr>
          <p:spPr>
            <a:xfrm>
              <a:off x="5018950" y="1369225"/>
              <a:ext cx="21950" cy="27000"/>
            </a:xfrm>
            <a:custGeom>
              <a:rect b="b" l="l" r="r" t="t"/>
              <a:pathLst>
                <a:path extrusionOk="0" h="1080" w="878">
                  <a:moveTo>
                    <a:pt x="637" y="0"/>
                  </a:moveTo>
                  <a:cubicBezTo>
                    <a:pt x="578" y="0"/>
                    <a:pt x="513" y="23"/>
                    <a:pt x="451" y="70"/>
                  </a:cubicBezTo>
                  <a:cubicBezTo>
                    <a:pt x="176" y="195"/>
                    <a:pt x="0" y="496"/>
                    <a:pt x="0" y="771"/>
                  </a:cubicBezTo>
                  <a:cubicBezTo>
                    <a:pt x="0" y="980"/>
                    <a:pt x="109" y="1080"/>
                    <a:pt x="250" y="1080"/>
                  </a:cubicBezTo>
                  <a:cubicBezTo>
                    <a:pt x="313" y="1080"/>
                    <a:pt x="382" y="1060"/>
                    <a:pt x="451" y="1022"/>
                  </a:cubicBezTo>
                  <a:cubicBezTo>
                    <a:pt x="702" y="897"/>
                    <a:pt x="877" y="596"/>
                    <a:pt x="877" y="320"/>
                  </a:cubicBezTo>
                  <a:cubicBezTo>
                    <a:pt x="877" y="113"/>
                    <a:pt x="770" y="0"/>
                    <a:pt x="6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08350" lIns="108350" spcFirstLastPara="1" rIns="108350" wrap="square" tIns="1083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t/>
              </a:r>
              <a:endPara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8" name="Google Shape;1078;p20"/>
            <p:cNvSpPr/>
            <p:nvPr/>
          </p:nvSpPr>
          <p:spPr>
            <a:xfrm>
              <a:off x="5018950" y="147990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0"/>
                  </a:moveTo>
                  <a:cubicBezTo>
                    <a:pt x="568" y="0"/>
                    <a:pt x="509" y="18"/>
                    <a:pt x="451" y="54"/>
                  </a:cubicBezTo>
                  <a:cubicBezTo>
                    <a:pt x="226" y="179"/>
                    <a:pt x="25" y="505"/>
                    <a:pt x="0" y="780"/>
                  </a:cubicBezTo>
                  <a:cubicBezTo>
                    <a:pt x="0" y="977"/>
                    <a:pt x="102" y="1084"/>
                    <a:pt x="251" y="1084"/>
                  </a:cubicBezTo>
                  <a:cubicBezTo>
                    <a:pt x="312" y="1084"/>
                    <a:pt x="379" y="1067"/>
                    <a:pt x="451" y="1031"/>
                  </a:cubicBezTo>
                  <a:cubicBezTo>
                    <a:pt x="702" y="906"/>
                    <a:pt x="877" y="580"/>
                    <a:pt x="877" y="304"/>
                  </a:cubicBezTo>
                  <a:cubicBezTo>
                    <a:pt x="877" y="108"/>
                    <a:pt x="763" y="0"/>
                    <a:pt x="6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08350" lIns="108350" spcFirstLastPara="1" rIns="108350" wrap="square" tIns="1083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t/>
              </a:r>
              <a:endPara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9" name="Google Shape;1079;p20"/>
            <p:cNvSpPr/>
            <p:nvPr/>
          </p:nvSpPr>
          <p:spPr>
            <a:xfrm>
              <a:off x="5114800" y="1203450"/>
              <a:ext cx="21325" cy="26750"/>
            </a:xfrm>
            <a:custGeom>
              <a:rect b="b" l="l" r="r" t="t"/>
              <a:pathLst>
                <a:path extrusionOk="0" h="1070" w="853">
                  <a:moveTo>
                    <a:pt x="622" y="1"/>
                  </a:moveTo>
                  <a:cubicBezTo>
                    <a:pt x="563" y="1"/>
                    <a:pt x="496" y="20"/>
                    <a:pt x="427" y="59"/>
                  </a:cubicBezTo>
                  <a:cubicBezTo>
                    <a:pt x="201" y="184"/>
                    <a:pt x="26" y="485"/>
                    <a:pt x="1" y="761"/>
                  </a:cubicBezTo>
                  <a:cubicBezTo>
                    <a:pt x="1" y="969"/>
                    <a:pt x="85" y="1069"/>
                    <a:pt x="220" y="1069"/>
                  </a:cubicBezTo>
                  <a:cubicBezTo>
                    <a:pt x="280" y="1069"/>
                    <a:pt x="350" y="1050"/>
                    <a:pt x="427" y="1011"/>
                  </a:cubicBezTo>
                  <a:cubicBezTo>
                    <a:pt x="677" y="886"/>
                    <a:pt x="853" y="585"/>
                    <a:pt x="853" y="310"/>
                  </a:cubicBezTo>
                  <a:cubicBezTo>
                    <a:pt x="853" y="101"/>
                    <a:pt x="756" y="1"/>
                    <a:pt x="6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08350" lIns="108350" spcFirstLastPara="1" rIns="108350" wrap="square" tIns="1083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t/>
              </a:r>
              <a:endPara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0" name="Google Shape;1080;p20"/>
            <p:cNvSpPr/>
            <p:nvPr/>
          </p:nvSpPr>
          <p:spPr>
            <a:xfrm>
              <a:off x="5210675" y="1147800"/>
              <a:ext cx="21950" cy="27150"/>
            </a:xfrm>
            <a:custGeom>
              <a:rect b="b" l="l" r="r" t="t"/>
              <a:pathLst>
                <a:path extrusionOk="0" h="1086" w="878">
                  <a:moveTo>
                    <a:pt x="635" y="1"/>
                  </a:moveTo>
                  <a:cubicBezTo>
                    <a:pt x="579" y="1"/>
                    <a:pt x="516" y="18"/>
                    <a:pt x="451" y="54"/>
                  </a:cubicBezTo>
                  <a:cubicBezTo>
                    <a:pt x="226" y="180"/>
                    <a:pt x="0" y="480"/>
                    <a:pt x="0" y="781"/>
                  </a:cubicBezTo>
                  <a:cubicBezTo>
                    <a:pt x="0" y="978"/>
                    <a:pt x="115" y="1085"/>
                    <a:pt x="263" y="1085"/>
                  </a:cubicBezTo>
                  <a:cubicBezTo>
                    <a:pt x="322" y="1085"/>
                    <a:pt x="387" y="1068"/>
                    <a:pt x="451" y="1032"/>
                  </a:cubicBezTo>
                  <a:cubicBezTo>
                    <a:pt x="702" y="906"/>
                    <a:pt x="878" y="581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08350" lIns="108350" spcFirstLastPara="1" rIns="108350" wrap="square" tIns="1083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t/>
              </a:r>
              <a:endPara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1" name="Google Shape;1081;p20"/>
            <p:cNvSpPr/>
            <p:nvPr/>
          </p:nvSpPr>
          <p:spPr>
            <a:xfrm>
              <a:off x="5307150" y="1092050"/>
              <a:ext cx="21975" cy="27125"/>
            </a:xfrm>
            <a:custGeom>
              <a:rect b="b" l="l" r="r" t="t"/>
              <a:pathLst>
                <a:path extrusionOk="0" h="1085" w="879">
                  <a:moveTo>
                    <a:pt x="625" y="0"/>
                  </a:moveTo>
                  <a:cubicBezTo>
                    <a:pt x="569" y="0"/>
                    <a:pt x="510" y="18"/>
                    <a:pt x="452" y="54"/>
                  </a:cubicBezTo>
                  <a:cubicBezTo>
                    <a:pt x="227" y="179"/>
                    <a:pt x="26" y="530"/>
                    <a:pt x="1" y="781"/>
                  </a:cubicBezTo>
                  <a:cubicBezTo>
                    <a:pt x="1" y="977"/>
                    <a:pt x="116" y="1085"/>
                    <a:pt x="263" y="1085"/>
                  </a:cubicBezTo>
                  <a:cubicBezTo>
                    <a:pt x="323" y="1085"/>
                    <a:pt x="387" y="1067"/>
                    <a:pt x="452" y="1031"/>
                  </a:cubicBezTo>
                  <a:cubicBezTo>
                    <a:pt x="678" y="906"/>
                    <a:pt x="878" y="580"/>
                    <a:pt x="878" y="304"/>
                  </a:cubicBezTo>
                  <a:cubicBezTo>
                    <a:pt x="878" y="108"/>
                    <a:pt x="763" y="0"/>
                    <a:pt x="6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08350" lIns="108350" spcFirstLastPara="1" rIns="108350" wrap="square" tIns="1083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t/>
              </a:r>
              <a:endPara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2" name="Google Shape;1082;p20"/>
            <p:cNvSpPr/>
            <p:nvPr/>
          </p:nvSpPr>
          <p:spPr>
            <a:xfrm>
              <a:off x="5115425" y="131385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16" y="1"/>
                  </a:moveTo>
                  <a:cubicBezTo>
                    <a:pt x="556" y="1"/>
                    <a:pt x="492" y="18"/>
                    <a:pt x="427" y="54"/>
                  </a:cubicBezTo>
                  <a:cubicBezTo>
                    <a:pt x="176" y="179"/>
                    <a:pt x="1" y="480"/>
                    <a:pt x="1" y="781"/>
                  </a:cubicBezTo>
                  <a:cubicBezTo>
                    <a:pt x="1" y="977"/>
                    <a:pt x="90" y="1085"/>
                    <a:pt x="232" y="1085"/>
                  </a:cubicBezTo>
                  <a:cubicBezTo>
                    <a:pt x="289" y="1085"/>
                    <a:pt x="355" y="1067"/>
                    <a:pt x="427" y="1031"/>
                  </a:cubicBezTo>
                  <a:cubicBezTo>
                    <a:pt x="677" y="906"/>
                    <a:pt x="878" y="580"/>
                    <a:pt x="878" y="305"/>
                  </a:cubicBezTo>
                  <a:cubicBezTo>
                    <a:pt x="878" y="108"/>
                    <a:pt x="763" y="1"/>
                    <a:pt x="6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08350" lIns="108350" spcFirstLastPara="1" rIns="108350" wrap="square" tIns="1083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t/>
              </a:r>
              <a:endPara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3" name="Google Shape;1083;p20"/>
            <p:cNvSpPr/>
            <p:nvPr/>
          </p:nvSpPr>
          <p:spPr>
            <a:xfrm>
              <a:off x="5115425" y="1424125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16" y="1"/>
                  </a:moveTo>
                  <a:cubicBezTo>
                    <a:pt x="556" y="1"/>
                    <a:pt x="492" y="18"/>
                    <a:pt x="427" y="54"/>
                  </a:cubicBezTo>
                  <a:cubicBezTo>
                    <a:pt x="226" y="179"/>
                    <a:pt x="26" y="530"/>
                    <a:pt x="1" y="781"/>
                  </a:cubicBezTo>
                  <a:cubicBezTo>
                    <a:pt x="1" y="977"/>
                    <a:pt x="90" y="1085"/>
                    <a:pt x="232" y="1085"/>
                  </a:cubicBezTo>
                  <a:cubicBezTo>
                    <a:pt x="289" y="1085"/>
                    <a:pt x="355" y="1067"/>
                    <a:pt x="427" y="1031"/>
                  </a:cubicBezTo>
                  <a:cubicBezTo>
                    <a:pt x="677" y="906"/>
                    <a:pt x="878" y="580"/>
                    <a:pt x="878" y="305"/>
                  </a:cubicBezTo>
                  <a:cubicBezTo>
                    <a:pt x="878" y="108"/>
                    <a:pt x="763" y="1"/>
                    <a:pt x="6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08350" lIns="108350" spcFirstLastPara="1" rIns="108350" wrap="square" tIns="1083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t/>
              </a:r>
              <a:endPara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4" name="Google Shape;1084;p20"/>
            <p:cNvSpPr/>
            <p:nvPr/>
          </p:nvSpPr>
          <p:spPr>
            <a:xfrm>
              <a:off x="5211300" y="1258100"/>
              <a:ext cx="22575" cy="27125"/>
            </a:xfrm>
            <a:custGeom>
              <a:rect b="b" l="l" r="r" t="t"/>
              <a:pathLst>
                <a:path extrusionOk="0" h="1085" w="903">
                  <a:moveTo>
                    <a:pt x="640" y="0"/>
                  </a:moveTo>
                  <a:cubicBezTo>
                    <a:pt x="581" y="0"/>
                    <a:pt x="516" y="17"/>
                    <a:pt x="452" y="53"/>
                  </a:cubicBezTo>
                  <a:cubicBezTo>
                    <a:pt x="201" y="179"/>
                    <a:pt x="0" y="530"/>
                    <a:pt x="25" y="780"/>
                  </a:cubicBezTo>
                  <a:cubicBezTo>
                    <a:pt x="25" y="977"/>
                    <a:pt x="115" y="1084"/>
                    <a:pt x="257" y="1084"/>
                  </a:cubicBezTo>
                  <a:cubicBezTo>
                    <a:pt x="314" y="1084"/>
                    <a:pt x="380" y="1067"/>
                    <a:pt x="452" y="1031"/>
                  </a:cubicBezTo>
                  <a:cubicBezTo>
                    <a:pt x="702" y="905"/>
                    <a:pt x="903" y="580"/>
                    <a:pt x="903" y="304"/>
                  </a:cubicBezTo>
                  <a:cubicBezTo>
                    <a:pt x="903" y="107"/>
                    <a:pt x="788" y="0"/>
                    <a:pt x="6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08350" lIns="108350" spcFirstLastPara="1" rIns="108350" wrap="square" tIns="1083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t/>
              </a:r>
              <a:endPara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5" name="Google Shape;1085;p20"/>
            <p:cNvSpPr/>
            <p:nvPr/>
          </p:nvSpPr>
          <p:spPr>
            <a:xfrm>
              <a:off x="5307150" y="1202325"/>
              <a:ext cx="21975" cy="27125"/>
            </a:xfrm>
            <a:custGeom>
              <a:rect b="b" l="l" r="r" t="t"/>
              <a:pathLst>
                <a:path extrusionOk="0" h="1085" w="879">
                  <a:moveTo>
                    <a:pt x="625" y="0"/>
                  </a:moveTo>
                  <a:cubicBezTo>
                    <a:pt x="569" y="0"/>
                    <a:pt x="510" y="18"/>
                    <a:pt x="452" y="54"/>
                  </a:cubicBezTo>
                  <a:cubicBezTo>
                    <a:pt x="227" y="179"/>
                    <a:pt x="26" y="530"/>
                    <a:pt x="1" y="781"/>
                  </a:cubicBezTo>
                  <a:cubicBezTo>
                    <a:pt x="1" y="977"/>
                    <a:pt x="116" y="1085"/>
                    <a:pt x="263" y="1085"/>
                  </a:cubicBezTo>
                  <a:cubicBezTo>
                    <a:pt x="323" y="1085"/>
                    <a:pt x="387" y="1067"/>
                    <a:pt x="452" y="1031"/>
                  </a:cubicBezTo>
                  <a:cubicBezTo>
                    <a:pt x="678" y="906"/>
                    <a:pt x="878" y="605"/>
                    <a:pt x="878" y="304"/>
                  </a:cubicBezTo>
                  <a:cubicBezTo>
                    <a:pt x="878" y="108"/>
                    <a:pt x="763" y="0"/>
                    <a:pt x="6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08350" lIns="108350" spcFirstLastPara="1" rIns="108350" wrap="square" tIns="1083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t/>
              </a:r>
              <a:endPara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6" name="Google Shape;1086;p20"/>
            <p:cNvSpPr/>
            <p:nvPr/>
          </p:nvSpPr>
          <p:spPr>
            <a:xfrm>
              <a:off x="5307800" y="1313100"/>
              <a:ext cx="21950" cy="26750"/>
            </a:xfrm>
            <a:custGeom>
              <a:rect b="b" l="l" r="r" t="t"/>
              <a:pathLst>
                <a:path extrusionOk="0" h="1070" w="878">
                  <a:moveTo>
                    <a:pt x="647" y="1"/>
                  </a:moveTo>
                  <a:cubicBezTo>
                    <a:pt x="587" y="1"/>
                    <a:pt x="520" y="20"/>
                    <a:pt x="451" y="59"/>
                  </a:cubicBezTo>
                  <a:cubicBezTo>
                    <a:pt x="201" y="184"/>
                    <a:pt x="0" y="510"/>
                    <a:pt x="0" y="761"/>
                  </a:cubicBezTo>
                  <a:cubicBezTo>
                    <a:pt x="0" y="969"/>
                    <a:pt x="108" y="1069"/>
                    <a:pt x="250" y="1069"/>
                  </a:cubicBezTo>
                  <a:cubicBezTo>
                    <a:pt x="313" y="1069"/>
                    <a:pt x="382" y="1050"/>
                    <a:pt x="451" y="1011"/>
                  </a:cubicBezTo>
                  <a:cubicBezTo>
                    <a:pt x="702" y="886"/>
                    <a:pt x="877" y="585"/>
                    <a:pt x="877" y="310"/>
                  </a:cubicBezTo>
                  <a:cubicBezTo>
                    <a:pt x="877" y="101"/>
                    <a:pt x="781" y="1"/>
                    <a:pt x="6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08350" lIns="108350" spcFirstLastPara="1" rIns="108350" wrap="square" tIns="1083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t/>
              </a:r>
              <a:endPara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7" name="Google Shape;1087;p20"/>
            <p:cNvSpPr/>
            <p:nvPr/>
          </p:nvSpPr>
          <p:spPr>
            <a:xfrm>
              <a:off x="5211300" y="1368375"/>
              <a:ext cx="22575" cy="27125"/>
            </a:xfrm>
            <a:custGeom>
              <a:rect b="b" l="l" r="r" t="t"/>
              <a:pathLst>
                <a:path extrusionOk="0" h="1085" w="903">
                  <a:moveTo>
                    <a:pt x="640" y="0"/>
                  </a:moveTo>
                  <a:cubicBezTo>
                    <a:pt x="581" y="0"/>
                    <a:pt x="516" y="17"/>
                    <a:pt x="452" y="53"/>
                  </a:cubicBezTo>
                  <a:cubicBezTo>
                    <a:pt x="226" y="179"/>
                    <a:pt x="0" y="530"/>
                    <a:pt x="25" y="780"/>
                  </a:cubicBezTo>
                  <a:cubicBezTo>
                    <a:pt x="25" y="977"/>
                    <a:pt x="127" y="1084"/>
                    <a:pt x="268" y="1084"/>
                  </a:cubicBezTo>
                  <a:cubicBezTo>
                    <a:pt x="324" y="1084"/>
                    <a:pt x="387" y="1067"/>
                    <a:pt x="452" y="1031"/>
                  </a:cubicBezTo>
                  <a:cubicBezTo>
                    <a:pt x="702" y="906"/>
                    <a:pt x="903" y="605"/>
                    <a:pt x="903" y="304"/>
                  </a:cubicBezTo>
                  <a:cubicBezTo>
                    <a:pt x="903" y="107"/>
                    <a:pt x="788" y="0"/>
                    <a:pt x="6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08350" lIns="108350" spcFirstLastPara="1" rIns="108350" wrap="square" tIns="1083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t/>
              </a:r>
              <a:endPara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8" name="Google Shape;1088;p20"/>
            <p:cNvSpPr/>
            <p:nvPr/>
          </p:nvSpPr>
          <p:spPr>
            <a:xfrm>
              <a:off x="4921825" y="1642050"/>
              <a:ext cx="21950" cy="26750"/>
            </a:xfrm>
            <a:custGeom>
              <a:rect b="b" l="l" r="r" t="t"/>
              <a:pathLst>
                <a:path extrusionOk="0" h="1070" w="878">
                  <a:moveTo>
                    <a:pt x="636" y="1"/>
                  </a:moveTo>
                  <a:cubicBezTo>
                    <a:pt x="577" y="1"/>
                    <a:pt x="513" y="20"/>
                    <a:pt x="452" y="59"/>
                  </a:cubicBezTo>
                  <a:cubicBezTo>
                    <a:pt x="201" y="184"/>
                    <a:pt x="0" y="510"/>
                    <a:pt x="0" y="761"/>
                  </a:cubicBezTo>
                  <a:cubicBezTo>
                    <a:pt x="0" y="969"/>
                    <a:pt x="109" y="1069"/>
                    <a:pt x="251" y="1069"/>
                  </a:cubicBezTo>
                  <a:cubicBezTo>
                    <a:pt x="313" y="1069"/>
                    <a:pt x="382" y="1050"/>
                    <a:pt x="452" y="1011"/>
                  </a:cubicBezTo>
                  <a:cubicBezTo>
                    <a:pt x="702" y="886"/>
                    <a:pt x="878" y="585"/>
                    <a:pt x="878" y="309"/>
                  </a:cubicBezTo>
                  <a:cubicBezTo>
                    <a:pt x="878" y="101"/>
                    <a:pt x="769" y="1"/>
                    <a:pt x="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08350" lIns="108350" spcFirstLastPara="1" rIns="108350" wrap="square" tIns="1083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t/>
              </a:r>
              <a:endPara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9" name="Google Shape;1089;p20"/>
            <p:cNvSpPr/>
            <p:nvPr/>
          </p:nvSpPr>
          <p:spPr>
            <a:xfrm>
              <a:off x="5018325" y="1586400"/>
              <a:ext cx="21950" cy="27150"/>
            </a:xfrm>
            <a:custGeom>
              <a:rect b="b" l="l" r="r" t="t"/>
              <a:pathLst>
                <a:path extrusionOk="0" h="1086" w="878">
                  <a:moveTo>
                    <a:pt x="615" y="1"/>
                  </a:moveTo>
                  <a:cubicBezTo>
                    <a:pt x="556" y="1"/>
                    <a:pt x="491" y="18"/>
                    <a:pt x="426" y="54"/>
                  </a:cubicBezTo>
                  <a:cubicBezTo>
                    <a:pt x="175" y="180"/>
                    <a:pt x="0" y="480"/>
                    <a:pt x="0" y="781"/>
                  </a:cubicBezTo>
                  <a:cubicBezTo>
                    <a:pt x="0" y="978"/>
                    <a:pt x="89" y="1085"/>
                    <a:pt x="231" y="1085"/>
                  </a:cubicBezTo>
                  <a:cubicBezTo>
                    <a:pt x="288" y="1085"/>
                    <a:pt x="354" y="1068"/>
                    <a:pt x="426" y="1032"/>
                  </a:cubicBezTo>
                  <a:cubicBezTo>
                    <a:pt x="677" y="906"/>
                    <a:pt x="877" y="581"/>
                    <a:pt x="877" y="305"/>
                  </a:cubicBezTo>
                  <a:cubicBezTo>
                    <a:pt x="877" y="108"/>
                    <a:pt x="763" y="1"/>
                    <a:pt x="6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08350" lIns="108350" spcFirstLastPara="1" rIns="108350" wrap="square" tIns="1083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t/>
              </a:r>
              <a:endPara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0" name="Google Shape;1090;p20"/>
            <p:cNvSpPr/>
            <p:nvPr/>
          </p:nvSpPr>
          <p:spPr>
            <a:xfrm>
              <a:off x="5114800" y="1530650"/>
              <a:ext cx="21325" cy="27125"/>
            </a:xfrm>
            <a:custGeom>
              <a:rect b="b" l="l" r="r" t="t"/>
              <a:pathLst>
                <a:path extrusionOk="0" h="1085" w="853">
                  <a:moveTo>
                    <a:pt x="611" y="0"/>
                  </a:moveTo>
                  <a:cubicBezTo>
                    <a:pt x="554" y="0"/>
                    <a:pt x="491" y="18"/>
                    <a:pt x="427" y="54"/>
                  </a:cubicBezTo>
                  <a:cubicBezTo>
                    <a:pt x="176" y="179"/>
                    <a:pt x="1" y="530"/>
                    <a:pt x="1" y="780"/>
                  </a:cubicBezTo>
                  <a:cubicBezTo>
                    <a:pt x="1" y="977"/>
                    <a:pt x="90" y="1084"/>
                    <a:pt x="232" y="1084"/>
                  </a:cubicBezTo>
                  <a:cubicBezTo>
                    <a:pt x="289" y="1084"/>
                    <a:pt x="355" y="1067"/>
                    <a:pt x="427" y="1031"/>
                  </a:cubicBezTo>
                  <a:cubicBezTo>
                    <a:pt x="677" y="906"/>
                    <a:pt x="853" y="580"/>
                    <a:pt x="853" y="304"/>
                  </a:cubicBezTo>
                  <a:cubicBezTo>
                    <a:pt x="853" y="108"/>
                    <a:pt x="751" y="0"/>
                    <a:pt x="6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08350" lIns="108350" spcFirstLastPara="1" rIns="108350" wrap="square" tIns="1083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t/>
              </a:r>
              <a:endPara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1" name="Google Shape;1091;p20"/>
            <p:cNvSpPr/>
            <p:nvPr/>
          </p:nvSpPr>
          <p:spPr>
            <a:xfrm>
              <a:off x="5210050" y="1474875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1"/>
                  </a:moveTo>
                  <a:cubicBezTo>
                    <a:pt x="568" y="1"/>
                    <a:pt x="509" y="18"/>
                    <a:pt x="451" y="54"/>
                  </a:cubicBezTo>
                  <a:cubicBezTo>
                    <a:pt x="226" y="179"/>
                    <a:pt x="0" y="505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1" y="1032"/>
                  </a:cubicBezTo>
                  <a:cubicBezTo>
                    <a:pt x="677" y="906"/>
                    <a:pt x="877" y="605"/>
                    <a:pt x="877" y="305"/>
                  </a:cubicBezTo>
                  <a:cubicBezTo>
                    <a:pt x="877" y="108"/>
                    <a:pt x="763" y="1"/>
                    <a:pt x="6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08350" lIns="108350" spcFirstLastPara="1" rIns="108350" wrap="square" tIns="1083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t/>
              </a:r>
              <a:endPara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2" name="Google Shape;1092;p20"/>
            <p:cNvSpPr/>
            <p:nvPr/>
          </p:nvSpPr>
          <p:spPr>
            <a:xfrm>
              <a:off x="5306525" y="1419625"/>
              <a:ext cx="21975" cy="26725"/>
            </a:xfrm>
            <a:custGeom>
              <a:rect b="b" l="l" r="r" t="t"/>
              <a:pathLst>
                <a:path extrusionOk="0" h="1069" w="879">
                  <a:moveTo>
                    <a:pt x="628" y="1"/>
                  </a:moveTo>
                  <a:cubicBezTo>
                    <a:pt x="565" y="1"/>
                    <a:pt x="496" y="20"/>
                    <a:pt x="427" y="59"/>
                  </a:cubicBezTo>
                  <a:cubicBezTo>
                    <a:pt x="226" y="184"/>
                    <a:pt x="1" y="485"/>
                    <a:pt x="1" y="760"/>
                  </a:cubicBezTo>
                  <a:cubicBezTo>
                    <a:pt x="1" y="969"/>
                    <a:pt x="97" y="1069"/>
                    <a:pt x="232" y="1069"/>
                  </a:cubicBezTo>
                  <a:cubicBezTo>
                    <a:pt x="291" y="1069"/>
                    <a:pt x="358" y="1049"/>
                    <a:pt x="427" y="1011"/>
                  </a:cubicBezTo>
                  <a:cubicBezTo>
                    <a:pt x="678" y="886"/>
                    <a:pt x="878" y="585"/>
                    <a:pt x="878" y="309"/>
                  </a:cubicBezTo>
                  <a:cubicBezTo>
                    <a:pt x="878" y="101"/>
                    <a:pt x="770" y="1"/>
                    <a:pt x="6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08350" lIns="108350" spcFirstLastPara="1" rIns="108350" wrap="square" tIns="1083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t/>
              </a:r>
              <a:endPara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093" name="Google Shape;1093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253" y="3210350"/>
            <a:ext cx="2300027" cy="2602854"/>
          </a:xfrm>
          <a:prstGeom prst="rect">
            <a:avLst/>
          </a:prstGeom>
          <a:noFill/>
          <a:ln>
            <a:noFill/>
          </a:ln>
        </p:spPr>
      </p:pic>
      <p:sp>
        <p:nvSpPr>
          <p:cNvPr id="1094" name="Google Shape;1094;p20"/>
          <p:cNvSpPr/>
          <p:nvPr/>
        </p:nvSpPr>
        <p:spPr>
          <a:xfrm>
            <a:off x="0" y="384048"/>
            <a:ext cx="2859164" cy="376504"/>
          </a:xfrm>
          <a:custGeom>
            <a:rect b="b" l="l" r="r" t="t"/>
            <a:pathLst>
              <a:path extrusionOk="0" h="502006" w="3812218">
                <a:moveTo>
                  <a:pt x="0" y="0"/>
                </a:moveTo>
                <a:lnTo>
                  <a:pt x="3812218" y="0"/>
                </a:lnTo>
                <a:lnTo>
                  <a:pt x="3812218" y="502006"/>
                </a:lnTo>
                <a:lnTo>
                  <a:pt x="0" y="502006"/>
                </a:lnTo>
                <a:close/>
              </a:path>
            </a:pathLst>
          </a:custGeom>
          <a:solidFill>
            <a:srgbClr val="073763"/>
          </a:solidFill>
          <a:ln>
            <a:noFill/>
          </a:ln>
        </p:spPr>
      </p:sp>
      <p:sp>
        <p:nvSpPr>
          <p:cNvPr id="1095" name="Google Shape;1095;p20"/>
          <p:cNvSpPr txBox="1"/>
          <p:nvPr/>
        </p:nvSpPr>
        <p:spPr>
          <a:xfrm>
            <a:off x="184150" y="466804"/>
            <a:ext cx="2489100" cy="1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6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6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WALMART</a:t>
            </a:r>
            <a:endParaRPr b="1" sz="1006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9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Google Shape;1100;p21"/>
          <p:cNvSpPr txBox="1"/>
          <p:nvPr>
            <p:ph type="title"/>
          </p:nvPr>
        </p:nvSpPr>
        <p:spPr>
          <a:xfrm>
            <a:off x="768000" y="632924"/>
            <a:ext cx="8217600" cy="819300"/>
          </a:xfrm>
          <a:prstGeom prst="rect">
            <a:avLst/>
          </a:prstGeom>
        </p:spPr>
        <p:txBody>
          <a:bodyPr anchorCtr="0" anchor="ctr" bIns="108350" lIns="108350" spcFirstLastPara="1" rIns="108350" wrap="square" tIns="1083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/>
              <a:t>Layout strategy</a:t>
            </a:r>
            <a:endParaRPr sz="3500"/>
          </a:p>
        </p:txBody>
      </p:sp>
      <p:sp>
        <p:nvSpPr>
          <p:cNvPr id="1101" name="Google Shape;1101;p21"/>
          <p:cNvSpPr txBox="1"/>
          <p:nvPr/>
        </p:nvSpPr>
        <p:spPr>
          <a:xfrm>
            <a:off x="1435800" y="1966275"/>
            <a:ext cx="68820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202124"/>
                </a:solidFill>
                <a:highlight>
                  <a:srgbClr val="FFFFFF"/>
                </a:highlight>
                <a:latin typeface="Abel"/>
                <a:ea typeface="Abel"/>
                <a:cs typeface="Abel"/>
                <a:sym typeface="Abel"/>
              </a:rPr>
              <a:t>Objective: </a:t>
            </a:r>
            <a:r>
              <a:rPr b="1" lang="en-US" sz="2000">
                <a:solidFill>
                  <a:srgbClr val="202124"/>
                </a:solidFill>
                <a:highlight>
                  <a:srgbClr val="FFFFFF"/>
                </a:highlight>
                <a:latin typeface="Abel"/>
                <a:ea typeface="Abel"/>
                <a:cs typeface="Abel"/>
                <a:sym typeface="Abel"/>
              </a:rPr>
              <a:t>“develop an effective and efficient layout that will meet the firm's competitive requirements”</a:t>
            </a:r>
            <a:endParaRPr b="1" sz="2000">
              <a:solidFill>
                <a:srgbClr val="202124"/>
              </a:solidFill>
              <a:highlight>
                <a:srgbClr val="FFFFFF"/>
              </a:highlight>
              <a:latin typeface="Abel"/>
              <a:ea typeface="Abel"/>
              <a:cs typeface="Abel"/>
              <a:sym typeface="Abe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202124"/>
                </a:solidFill>
                <a:highlight>
                  <a:srgbClr val="FFFFFF"/>
                </a:highlight>
                <a:latin typeface="Abel"/>
                <a:ea typeface="Abel"/>
                <a:cs typeface="Abel"/>
                <a:sym typeface="Abel"/>
              </a:rPr>
              <a:t>Key Design Considerations:</a:t>
            </a:r>
            <a:endParaRPr sz="2000">
              <a:solidFill>
                <a:srgbClr val="202124"/>
              </a:solidFill>
              <a:highlight>
                <a:srgbClr val="FFFFFF"/>
              </a:highlight>
              <a:latin typeface="Abel"/>
              <a:ea typeface="Abel"/>
              <a:cs typeface="Abel"/>
              <a:sym typeface="Abel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2000"/>
              <a:buFont typeface="Abel"/>
              <a:buChar char="-"/>
            </a:pPr>
            <a:r>
              <a:rPr b="1" lang="en-US" sz="2000">
                <a:solidFill>
                  <a:srgbClr val="202124"/>
                </a:solidFill>
                <a:highlight>
                  <a:srgbClr val="FFFFFF"/>
                </a:highlight>
                <a:latin typeface="Abel"/>
                <a:ea typeface="Abel"/>
                <a:cs typeface="Abel"/>
                <a:sym typeface="Abel"/>
              </a:rPr>
              <a:t>Higher utilization of space, equipment, and people</a:t>
            </a:r>
            <a:endParaRPr b="1" sz="2000">
              <a:solidFill>
                <a:srgbClr val="202124"/>
              </a:solidFill>
              <a:highlight>
                <a:srgbClr val="FFFFFF"/>
              </a:highlight>
              <a:latin typeface="Abel"/>
              <a:ea typeface="Abel"/>
              <a:cs typeface="Abel"/>
              <a:sym typeface="Abel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2000"/>
              <a:buFont typeface="Abel"/>
              <a:buChar char="-"/>
            </a:pPr>
            <a:r>
              <a:rPr b="1" lang="en-US" sz="2000">
                <a:solidFill>
                  <a:srgbClr val="202124"/>
                </a:solidFill>
                <a:highlight>
                  <a:srgbClr val="FFFFFF"/>
                </a:highlight>
                <a:latin typeface="Abel"/>
                <a:ea typeface="Abel"/>
                <a:cs typeface="Abel"/>
                <a:sym typeface="Abel"/>
              </a:rPr>
              <a:t>Improved flow of information, materials, or people</a:t>
            </a:r>
            <a:endParaRPr b="1" sz="2000">
              <a:latin typeface="Abel"/>
              <a:ea typeface="Abel"/>
              <a:cs typeface="Abel"/>
              <a:sym typeface="Abel"/>
            </a:endParaRPr>
          </a:p>
        </p:txBody>
      </p:sp>
      <p:pic>
        <p:nvPicPr>
          <p:cNvPr id="1102" name="Google Shape;110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4425" y="3870875"/>
            <a:ext cx="3980101" cy="2087225"/>
          </a:xfrm>
          <a:prstGeom prst="rect">
            <a:avLst/>
          </a:prstGeom>
          <a:noFill/>
          <a:ln>
            <a:noFill/>
          </a:ln>
        </p:spPr>
      </p:pic>
      <p:sp>
        <p:nvSpPr>
          <p:cNvPr id="1103" name="Google Shape;1103;p21"/>
          <p:cNvSpPr txBox="1"/>
          <p:nvPr/>
        </p:nvSpPr>
        <p:spPr>
          <a:xfrm>
            <a:off x="1984425" y="6138900"/>
            <a:ext cx="28557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bel"/>
                <a:ea typeface="Abel"/>
                <a:cs typeface="Abel"/>
                <a:sym typeface="Abel"/>
              </a:rPr>
              <a:t>Source- https://www.shopify.com/blog/business-plan</a:t>
            </a:r>
            <a:endParaRPr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1104" name="Google Shape;1104;p21"/>
          <p:cNvSpPr/>
          <p:nvPr/>
        </p:nvSpPr>
        <p:spPr>
          <a:xfrm>
            <a:off x="0" y="384048"/>
            <a:ext cx="2859164" cy="376504"/>
          </a:xfrm>
          <a:custGeom>
            <a:rect b="b" l="l" r="r" t="t"/>
            <a:pathLst>
              <a:path extrusionOk="0" h="502006" w="3812218">
                <a:moveTo>
                  <a:pt x="0" y="0"/>
                </a:moveTo>
                <a:lnTo>
                  <a:pt x="3812218" y="0"/>
                </a:lnTo>
                <a:lnTo>
                  <a:pt x="3812218" y="502006"/>
                </a:lnTo>
                <a:lnTo>
                  <a:pt x="0" y="502006"/>
                </a:lnTo>
                <a:close/>
              </a:path>
            </a:pathLst>
          </a:custGeom>
          <a:solidFill>
            <a:srgbClr val="073763"/>
          </a:solidFill>
          <a:ln>
            <a:noFill/>
          </a:ln>
        </p:spPr>
      </p:sp>
      <p:sp>
        <p:nvSpPr>
          <p:cNvPr id="1105" name="Google Shape;1105;p21"/>
          <p:cNvSpPr txBox="1"/>
          <p:nvPr/>
        </p:nvSpPr>
        <p:spPr>
          <a:xfrm>
            <a:off x="184150" y="466804"/>
            <a:ext cx="2489100" cy="1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6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6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WALMART</a:t>
            </a:r>
            <a:endParaRPr b="1" sz="1006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9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p22"/>
          <p:cNvSpPr txBox="1"/>
          <p:nvPr>
            <p:ph type="title"/>
          </p:nvPr>
        </p:nvSpPr>
        <p:spPr>
          <a:xfrm>
            <a:off x="768000" y="632924"/>
            <a:ext cx="8217600" cy="819300"/>
          </a:xfrm>
          <a:prstGeom prst="rect">
            <a:avLst/>
          </a:prstGeom>
        </p:spPr>
        <p:txBody>
          <a:bodyPr anchorCtr="0" anchor="ctr" bIns="108350" lIns="108350" spcFirstLastPara="1" rIns="108350" wrap="square" tIns="1083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/>
              <a:t>How Walmart does it?</a:t>
            </a:r>
            <a:endParaRPr sz="3500"/>
          </a:p>
        </p:txBody>
      </p:sp>
      <p:pic>
        <p:nvPicPr>
          <p:cNvPr id="1111" name="Google Shape;111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54825" y="1718675"/>
            <a:ext cx="5360123" cy="3471714"/>
          </a:xfrm>
          <a:prstGeom prst="rect">
            <a:avLst/>
          </a:prstGeom>
          <a:noFill/>
          <a:ln>
            <a:noFill/>
          </a:ln>
        </p:spPr>
      </p:pic>
      <p:sp>
        <p:nvSpPr>
          <p:cNvPr id="1112" name="Google Shape;1112;p22"/>
          <p:cNvSpPr txBox="1"/>
          <p:nvPr/>
        </p:nvSpPr>
        <p:spPr>
          <a:xfrm>
            <a:off x="1062025" y="1718675"/>
            <a:ext cx="2692800" cy="32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0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Walmart has been undergoing a shift for a number of years, reinventing how to create seamless omni-shopping experiences that inspire our customers whether they are buying in-person, online, or on their mobile device. </a:t>
            </a:r>
            <a:endParaRPr b="1" sz="2000"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1113" name="Google Shape;1113;p22"/>
          <p:cNvSpPr txBox="1"/>
          <p:nvPr/>
        </p:nvSpPr>
        <p:spPr>
          <a:xfrm>
            <a:off x="3754825" y="5190400"/>
            <a:ext cx="3828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bel"/>
                <a:ea typeface="Abel"/>
                <a:cs typeface="Abel"/>
                <a:sym typeface="Abel"/>
              </a:rPr>
              <a:t>Source- https://247wallst.com/retail/2017/01/09/a-map-of-how-wal-mart-lays-out-its-stores-to-lift-sales/</a:t>
            </a:r>
            <a:endParaRPr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1114" name="Google Shape;1114;p22"/>
          <p:cNvSpPr/>
          <p:nvPr/>
        </p:nvSpPr>
        <p:spPr>
          <a:xfrm>
            <a:off x="0" y="384048"/>
            <a:ext cx="2859164" cy="376504"/>
          </a:xfrm>
          <a:custGeom>
            <a:rect b="b" l="l" r="r" t="t"/>
            <a:pathLst>
              <a:path extrusionOk="0" h="502006" w="3812218">
                <a:moveTo>
                  <a:pt x="0" y="0"/>
                </a:moveTo>
                <a:lnTo>
                  <a:pt x="3812218" y="0"/>
                </a:lnTo>
                <a:lnTo>
                  <a:pt x="3812218" y="502006"/>
                </a:lnTo>
                <a:lnTo>
                  <a:pt x="0" y="502006"/>
                </a:lnTo>
                <a:close/>
              </a:path>
            </a:pathLst>
          </a:custGeom>
          <a:solidFill>
            <a:srgbClr val="073763"/>
          </a:solidFill>
          <a:ln>
            <a:noFill/>
          </a:ln>
        </p:spPr>
      </p:sp>
      <p:sp>
        <p:nvSpPr>
          <p:cNvPr id="1115" name="Google Shape;1115;p22"/>
          <p:cNvSpPr txBox="1"/>
          <p:nvPr/>
        </p:nvSpPr>
        <p:spPr>
          <a:xfrm>
            <a:off x="184150" y="466804"/>
            <a:ext cx="2489100" cy="1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6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6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WALMART</a:t>
            </a:r>
            <a:endParaRPr b="1" sz="1006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9" name="Shape 1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0" name="Google Shape;1120;p23"/>
          <p:cNvSpPr txBox="1"/>
          <p:nvPr>
            <p:ph type="title"/>
          </p:nvPr>
        </p:nvSpPr>
        <p:spPr>
          <a:xfrm>
            <a:off x="768000" y="632924"/>
            <a:ext cx="8217600" cy="819300"/>
          </a:xfrm>
          <a:prstGeom prst="rect">
            <a:avLst/>
          </a:prstGeom>
        </p:spPr>
        <p:txBody>
          <a:bodyPr anchorCtr="0" anchor="ctr" bIns="108350" lIns="108350" spcFirstLastPara="1" rIns="108350" wrap="square" tIns="1083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/>
              <a:t>Strategies Used by Walmart</a:t>
            </a:r>
            <a:endParaRPr sz="3500"/>
          </a:p>
        </p:txBody>
      </p:sp>
      <p:sp>
        <p:nvSpPr>
          <p:cNvPr id="1121" name="Google Shape;1121;p23"/>
          <p:cNvSpPr txBox="1"/>
          <p:nvPr/>
        </p:nvSpPr>
        <p:spPr>
          <a:xfrm>
            <a:off x="1216425" y="1916275"/>
            <a:ext cx="73320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bel"/>
              <a:buChar char="●"/>
            </a:pPr>
            <a:r>
              <a:rPr b="1" lang="en-US" sz="2000">
                <a:latin typeface="Abel"/>
                <a:ea typeface="Abel"/>
                <a:cs typeface="Abel"/>
                <a:sym typeface="Abel"/>
              </a:rPr>
              <a:t>Traffic Generators</a:t>
            </a:r>
            <a:endParaRPr b="1" sz="2000">
              <a:latin typeface="Abel"/>
              <a:ea typeface="Abel"/>
              <a:cs typeface="Abel"/>
              <a:sym typeface="Abel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bel"/>
              <a:buChar char="●"/>
            </a:pPr>
            <a:r>
              <a:rPr b="1" lang="en-US" sz="20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Eye (and purchase) level</a:t>
            </a:r>
            <a:endParaRPr b="1" sz="20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bel"/>
              <a:buChar char="●"/>
            </a:pPr>
            <a:r>
              <a:rPr b="1" lang="en-US" sz="20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Impulse zones</a:t>
            </a:r>
            <a:endParaRPr b="1" sz="20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bel"/>
              <a:buChar char="●"/>
            </a:pPr>
            <a:r>
              <a:rPr b="1" lang="en-US" sz="20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Making an impression through scent and colour</a:t>
            </a:r>
            <a:endParaRPr b="1" sz="20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bel"/>
              <a:buChar char="●"/>
            </a:pPr>
            <a:r>
              <a:rPr b="1" lang="en-US" sz="20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Making it difficult to locate items </a:t>
            </a:r>
            <a:endParaRPr b="1" sz="20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1122" name="Google Shape;1122;p23"/>
          <p:cNvSpPr/>
          <p:nvPr/>
        </p:nvSpPr>
        <p:spPr>
          <a:xfrm>
            <a:off x="0" y="384048"/>
            <a:ext cx="2859164" cy="376504"/>
          </a:xfrm>
          <a:custGeom>
            <a:rect b="b" l="l" r="r" t="t"/>
            <a:pathLst>
              <a:path extrusionOk="0" h="502006" w="3812218">
                <a:moveTo>
                  <a:pt x="0" y="0"/>
                </a:moveTo>
                <a:lnTo>
                  <a:pt x="3812218" y="0"/>
                </a:lnTo>
                <a:lnTo>
                  <a:pt x="3812218" y="502006"/>
                </a:lnTo>
                <a:lnTo>
                  <a:pt x="0" y="502006"/>
                </a:lnTo>
                <a:close/>
              </a:path>
            </a:pathLst>
          </a:custGeom>
          <a:solidFill>
            <a:srgbClr val="073763"/>
          </a:solidFill>
          <a:ln>
            <a:noFill/>
          </a:ln>
        </p:spPr>
      </p:sp>
      <p:sp>
        <p:nvSpPr>
          <p:cNvPr id="1123" name="Google Shape;1123;p23"/>
          <p:cNvSpPr txBox="1"/>
          <p:nvPr/>
        </p:nvSpPr>
        <p:spPr>
          <a:xfrm>
            <a:off x="184150" y="466804"/>
            <a:ext cx="2489100" cy="1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6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6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WALMART</a:t>
            </a:r>
            <a:endParaRPr b="1" sz="1006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1127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Google Shape;1128;p24"/>
          <p:cNvSpPr/>
          <p:nvPr/>
        </p:nvSpPr>
        <p:spPr>
          <a:xfrm>
            <a:off x="0" y="6553200"/>
            <a:ext cx="2859164" cy="376504"/>
          </a:xfrm>
          <a:custGeom>
            <a:rect b="b" l="l" r="r" t="t"/>
            <a:pathLst>
              <a:path extrusionOk="0" h="502006" w="3812218">
                <a:moveTo>
                  <a:pt x="0" y="0"/>
                </a:moveTo>
                <a:lnTo>
                  <a:pt x="3812218" y="0"/>
                </a:lnTo>
                <a:lnTo>
                  <a:pt x="3812218" y="502006"/>
                </a:lnTo>
                <a:lnTo>
                  <a:pt x="0" y="502006"/>
                </a:lnTo>
                <a:close/>
              </a:path>
            </a:pathLst>
          </a:custGeom>
          <a:solidFill>
            <a:srgbClr val="F3F3F3"/>
          </a:solidFill>
          <a:ln>
            <a:noFill/>
          </a:ln>
        </p:spPr>
      </p:sp>
      <p:pic>
        <p:nvPicPr>
          <p:cNvPr id="1129" name="Google Shape;1129;p24"/>
          <p:cNvPicPr preferRelativeResize="0"/>
          <p:nvPr/>
        </p:nvPicPr>
        <p:blipFill rotWithShape="1">
          <a:blip r:embed="rId3">
            <a:alphaModFix amt="35000"/>
          </a:blip>
          <a:srcRect b="49637" l="0" r="0" t="0"/>
          <a:stretch/>
        </p:blipFill>
        <p:spPr>
          <a:xfrm>
            <a:off x="-129261" y="-129346"/>
            <a:ext cx="10012123" cy="7573890"/>
          </a:xfrm>
          <a:prstGeom prst="rect">
            <a:avLst/>
          </a:prstGeom>
          <a:noFill/>
          <a:ln>
            <a:noFill/>
          </a:ln>
        </p:spPr>
      </p:pic>
      <p:sp>
        <p:nvSpPr>
          <p:cNvPr id="1130" name="Google Shape;1130;p24"/>
          <p:cNvSpPr txBox="1"/>
          <p:nvPr/>
        </p:nvSpPr>
        <p:spPr>
          <a:xfrm>
            <a:off x="184150" y="6639004"/>
            <a:ext cx="2489100" cy="3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3996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6">
                <a:solidFill>
                  <a:srgbClr val="1155CC"/>
                </a:solidFill>
                <a:latin typeface="Montserrat"/>
                <a:ea typeface="Montserrat"/>
                <a:cs typeface="Montserrat"/>
                <a:sym typeface="Montserrat"/>
              </a:rPr>
              <a:t>WALMART</a:t>
            </a:r>
            <a:endParaRPr b="1" sz="1006">
              <a:solidFill>
                <a:srgbClr val="1155C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3996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6">
              <a:solidFill>
                <a:srgbClr val="2D313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31" name="Google Shape;1131;p24"/>
          <p:cNvSpPr txBox="1"/>
          <p:nvPr/>
        </p:nvSpPr>
        <p:spPr>
          <a:xfrm>
            <a:off x="673350" y="930350"/>
            <a:ext cx="8406900" cy="26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499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21">
                <a:solidFill>
                  <a:srgbClr val="4A86E8"/>
                </a:solidFill>
                <a:latin typeface="Questrial"/>
                <a:ea typeface="Questrial"/>
                <a:cs typeface="Questrial"/>
                <a:sym typeface="Questrial"/>
              </a:rPr>
              <a:t>SUPPLY CHAIN MANAGEMENT</a:t>
            </a:r>
            <a:endParaRPr sz="3521">
              <a:solidFill>
                <a:srgbClr val="4A86E8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0" marR="0" rtl="0" algn="l">
              <a:lnSpc>
                <a:spcPct val="10499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21">
              <a:solidFill>
                <a:srgbClr val="4A86E8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-3556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D3134"/>
              </a:buClr>
              <a:buSzPts val="2000"/>
              <a:buFont typeface="Abel"/>
              <a:buChar char="●"/>
            </a:pPr>
            <a:r>
              <a:rPr b="1" lang="en-US" sz="2000">
                <a:solidFill>
                  <a:srgbClr val="2D3134"/>
                </a:solidFill>
                <a:latin typeface="Abel"/>
                <a:ea typeface="Abel"/>
                <a:cs typeface="Abel"/>
                <a:sym typeface="Abel"/>
              </a:rPr>
              <a:t>Provide various products</a:t>
            </a:r>
            <a:endParaRPr b="1" sz="2000">
              <a:solidFill>
                <a:srgbClr val="2D3134"/>
              </a:solidFill>
              <a:latin typeface="Abel"/>
              <a:ea typeface="Abel"/>
              <a:cs typeface="Abel"/>
              <a:sym typeface="Abel"/>
            </a:endParaRPr>
          </a:p>
          <a:p>
            <a:pPr indent="-3556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D3134"/>
              </a:buClr>
              <a:buSzPts val="2000"/>
              <a:buFont typeface="Abel"/>
              <a:buChar char="●"/>
            </a:pPr>
            <a:r>
              <a:rPr b="1" lang="en-US" sz="2000">
                <a:solidFill>
                  <a:srgbClr val="2D3134"/>
                </a:solidFill>
                <a:latin typeface="Abel"/>
                <a:ea typeface="Abel"/>
                <a:cs typeface="Abel"/>
                <a:sym typeface="Abel"/>
              </a:rPr>
              <a:t>Apply Everyday Low Price Strategy</a:t>
            </a:r>
            <a:endParaRPr b="1" sz="2000">
              <a:solidFill>
                <a:srgbClr val="2D3134"/>
              </a:solidFill>
              <a:latin typeface="Abel"/>
              <a:ea typeface="Abel"/>
              <a:cs typeface="Abel"/>
              <a:sym typeface="Abel"/>
            </a:endParaRPr>
          </a:p>
          <a:p>
            <a:pPr indent="-3556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D3134"/>
              </a:buClr>
              <a:buSzPts val="2000"/>
              <a:buFont typeface="Abel"/>
              <a:buChar char="●"/>
            </a:pPr>
            <a:r>
              <a:rPr b="1" lang="en-US" sz="2000">
                <a:solidFill>
                  <a:srgbClr val="2D3134"/>
                </a:solidFill>
                <a:latin typeface="Abel"/>
                <a:ea typeface="Abel"/>
                <a:cs typeface="Abel"/>
                <a:sym typeface="Abel"/>
              </a:rPr>
              <a:t>Manage the supply chain</a:t>
            </a:r>
            <a:endParaRPr sz="3521">
              <a:solidFill>
                <a:srgbClr val="4A86E8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pic>
        <p:nvPicPr>
          <p:cNvPr id="1132" name="Google Shape;1132;p24"/>
          <p:cNvPicPr preferRelativeResize="0"/>
          <p:nvPr/>
        </p:nvPicPr>
        <p:blipFill rotWithShape="1">
          <a:blip r:embed="rId4">
            <a:alphaModFix/>
          </a:blip>
          <a:srcRect b="0" l="7813" r="7813" t="0"/>
          <a:stretch/>
        </p:blipFill>
        <p:spPr>
          <a:xfrm>
            <a:off x="76200" y="3903025"/>
            <a:ext cx="4303212" cy="286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3" name="Google Shape;1133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10600" y="3903025"/>
            <a:ext cx="5141940" cy="2868800"/>
          </a:xfrm>
          <a:prstGeom prst="rect">
            <a:avLst/>
          </a:prstGeom>
          <a:noFill/>
          <a:ln>
            <a:noFill/>
          </a:ln>
        </p:spPr>
      </p:pic>
      <p:sp>
        <p:nvSpPr>
          <p:cNvPr id="1134" name="Google Shape;1134;p24"/>
          <p:cNvSpPr txBox="1"/>
          <p:nvPr/>
        </p:nvSpPr>
        <p:spPr>
          <a:xfrm>
            <a:off x="76200" y="6771825"/>
            <a:ext cx="4303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Times New Roman"/>
                <a:ea typeface="Times New Roman"/>
                <a:cs typeface="Times New Roman"/>
                <a:sym typeface="Times New Roman"/>
              </a:rPr>
              <a:t>https://www.cnbc.com/2017/02/27/wal-mart-launches-new-front-in-us-price-war-targets-aldi-in-grocery-aisle.html</a:t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35" name="Google Shape;1135;p24"/>
          <p:cNvSpPr txBox="1"/>
          <p:nvPr/>
        </p:nvSpPr>
        <p:spPr>
          <a:xfrm>
            <a:off x="4510600" y="6833475"/>
            <a:ext cx="5142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https://einvestingforbeginners.com/walmarts-supply-chain-and-vmi-gnewl/</a:t>
            </a:r>
            <a:endParaRPr sz="1000"/>
          </a:p>
        </p:txBody>
      </p:sp>
      <p:sp>
        <p:nvSpPr>
          <p:cNvPr id="1136" name="Google Shape;1136;p24"/>
          <p:cNvSpPr/>
          <p:nvPr/>
        </p:nvSpPr>
        <p:spPr>
          <a:xfrm>
            <a:off x="0" y="384048"/>
            <a:ext cx="2859164" cy="376504"/>
          </a:xfrm>
          <a:custGeom>
            <a:rect b="b" l="l" r="r" t="t"/>
            <a:pathLst>
              <a:path extrusionOk="0" h="502006" w="3812218">
                <a:moveTo>
                  <a:pt x="0" y="0"/>
                </a:moveTo>
                <a:lnTo>
                  <a:pt x="3812218" y="0"/>
                </a:lnTo>
                <a:lnTo>
                  <a:pt x="3812218" y="502006"/>
                </a:lnTo>
                <a:lnTo>
                  <a:pt x="0" y="502006"/>
                </a:lnTo>
                <a:close/>
              </a:path>
            </a:pathLst>
          </a:custGeom>
          <a:solidFill>
            <a:srgbClr val="073763"/>
          </a:solidFill>
          <a:ln>
            <a:noFill/>
          </a:ln>
        </p:spPr>
      </p:sp>
      <p:sp>
        <p:nvSpPr>
          <p:cNvPr id="1137" name="Google Shape;1137;p24"/>
          <p:cNvSpPr txBox="1"/>
          <p:nvPr/>
        </p:nvSpPr>
        <p:spPr>
          <a:xfrm>
            <a:off x="184150" y="466804"/>
            <a:ext cx="2489100" cy="1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6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6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WALMART</a:t>
            </a:r>
            <a:endParaRPr b="1" sz="1006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114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2" name="Google Shape;1142;p25"/>
          <p:cNvPicPr preferRelativeResize="0"/>
          <p:nvPr/>
        </p:nvPicPr>
        <p:blipFill rotWithShape="1">
          <a:blip r:embed="rId3">
            <a:alphaModFix amt="35000"/>
          </a:blip>
          <a:srcRect b="49637" l="0" r="0" t="0"/>
          <a:stretch/>
        </p:blipFill>
        <p:spPr>
          <a:xfrm>
            <a:off x="-129261" y="-129346"/>
            <a:ext cx="10012123" cy="7573890"/>
          </a:xfrm>
          <a:prstGeom prst="rect">
            <a:avLst/>
          </a:prstGeom>
          <a:noFill/>
          <a:ln>
            <a:noFill/>
          </a:ln>
        </p:spPr>
      </p:pic>
      <p:sp>
        <p:nvSpPr>
          <p:cNvPr id="1143" name="Google Shape;1143;p25"/>
          <p:cNvSpPr/>
          <p:nvPr/>
        </p:nvSpPr>
        <p:spPr>
          <a:xfrm>
            <a:off x="0" y="6553200"/>
            <a:ext cx="2859164" cy="376504"/>
          </a:xfrm>
          <a:custGeom>
            <a:rect b="b" l="l" r="r" t="t"/>
            <a:pathLst>
              <a:path extrusionOk="0" h="502006" w="3812218">
                <a:moveTo>
                  <a:pt x="0" y="0"/>
                </a:moveTo>
                <a:lnTo>
                  <a:pt x="3812218" y="0"/>
                </a:lnTo>
                <a:lnTo>
                  <a:pt x="3812218" y="502006"/>
                </a:lnTo>
                <a:lnTo>
                  <a:pt x="0" y="502006"/>
                </a:lnTo>
                <a:close/>
              </a:path>
            </a:pathLst>
          </a:custGeom>
          <a:solidFill>
            <a:srgbClr val="F3F3F3"/>
          </a:solidFill>
          <a:ln>
            <a:noFill/>
          </a:ln>
        </p:spPr>
      </p:sp>
      <p:sp>
        <p:nvSpPr>
          <p:cNvPr id="1144" name="Google Shape;1144;p25"/>
          <p:cNvSpPr txBox="1"/>
          <p:nvPr/>
        </p:nvSpPr>
        <p:spPr>
          <a:xfrm>
            <a:off x="184150" y="6639004"/>
            <a:ext cx="2489100" cy="3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3996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6">
                <a:solidFill>
                  <a:srgbClr val="1155CC"/>
                </a:solidFill>
                <a:latin typeface="Montserrat"/>
                <a:ea typeface="Montserrat"/>
                <a:cs typeface="Montserrat"/>
                <a:sym typeface="Montserrat"/>
              </a:rPr>
              <a:t>WALMART</a:t>
            </a:r>
            <a:endParaRPr b="1" sz="1006">
              <a:solidFill>
                <a:srgbClr val="1155C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3996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6">
              <a:solidFill>
                <a:srgbClr val="2D313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45" name="Google Shape;1145;p25"/>
          <p:cNvSpPr txBox="1"/>
          <p:nvPr/>
        </p:nvSpPr>
        <p:spPr>
          <a:xfrm>
            <a:off x="673350" y="944600"/>
            <a:ext cx="8406900" cy="26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499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21">
                <a:solidFill>
                  <a:srgbClr val="4A86E8"/>
                </a:solidFill>
                <a:latin typeface="Questrial"/>
                <a:ea typeface="Questrial"/>
                <a:cs typeface="Questrial"/>
                <a:sym typeface="Questrial"/>
              </a:rPr>
              <a:t>SUPPLY CHAIN MANAGEMENT</a:t>
            </a:r>
            <a:endParaRPr sz="3521">
              <a:solidFill>
                <a:srgbClr val="4A86E8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0" marR="0" rtl="0" algn="l">
              <a:lnSpc>
                <a:spcPct val="10499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21">
              <a:solidFill>
                <a:srgbClr val="4A86E8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-356298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D3134"/>
              </a:buClr>
              <a:buSzPts val="2011"/>
              <a:buFont typeface="Abel"/>
              <a:buChar char="●"/>
            </a:pPr>
            <a:r>
              <a:rPr b="1" lang="en-US" sz="2011">
                <a:solidFill>
                  <a:srgbClr val="2D3134"/>
                </a:solidFill>
                <a:latin typeface="Abel"/>
                <a:ea typeface="Abel"/>
                <a:cs typeface="Abel"/>
                <a:sym typeface="Abel"/>
              </a:rPr>
              <a:t>Outsourcing</a:t>
            </a:r>
            <a:endParaRPr b="1" sz="2011">
              <a:solidFill>
                <a:srgbClr val="2D3134"/>
              </a:solidFill>
              <a:latin typeface="Abel"/>
              <a:ea typeface="Abel"/>
              <a:cs typeface="Abel"/>
              <a:sym typeface="Abel"/>
            </a:endParaRPr>
          </a:p>
          <a:p>
            <a:pPr indent="-356298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D3134"/>
              </a:buClr>
              <a:buSzPts val="2011"/>
              <a:buFont typeface="Abel"/>
              <a:buChar char="●"/>
            </a:pPr>
            <a:r>
              <a:rPr b="1" lang="en-US" sz="2011">
                <a:solidFill>
                  <a:srgbClr val="2D3134"/>
                </a:solidFill>
                <a:latin typeface="Abel"/>
                <a:ea typeface="Abel"/>
                <a:cs typeface="Abel"/>
                <a:sym typeface="Abel"/>
              </a:rPr>
              <a:t>Vendor Managed Inventory</a:t>
            </a:r>
            <a:endParaRPr b="1" sz="2011">
              <a:solidFill>
                <a:srgbClr val="2D3134"/>
              </a:solidFill>
              <a:latin typeface="Abel"/>
              <a:ea typeface="Abel"/>
              <a:cs typeface="Abel"/>
              <a:sym typeface="Abel"/>
            </a:endParaRPr>
          </a:p>
          <a:p>
            <a:pPr indent="-356298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D3134"/>
              </a:buClr>
              <a:buSzPts val="2011"/>
              <a:buFont typeface="Abel"/>
              <a:buChar char="●"/>
            </a:pPr>
            <a:r>
              <a:rPr b="1" lang="en-US" sz="2011">
                <a:solidFill>
                  <a:srgbClr val="2D3134"/>
                </a:solidFill>
                <a:latin typeface="Abel"/>
                <a:ea typeface="Abel"/>
                <a:cs typeface="Abel"/>
                <a:sym typeface="Abel"/>
              </a:rPr>
              <a:t>RFID Technology </a:t>
            </a:r>
            <a:endParaRPr sz="3321">
              <a:solidFill>
                <a:srgbClr val="4A86E8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1146" name="Google Shape;1146;p25"/>
          <p:cNvSpPr txBox="1"/>
          <p:nvPr/>
        </p:nvSpPr>
        <p:spPr>
          <a:xfrm>
            <a:off x="152400" y="6924225"/>
            <a:ext cx="4428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https://einvestingforbeginners.com/walmarts-supply-chain-and-vmi-gnewl/</a:t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47" name="Google Shape;1147;p25"/>
          <p:cNvSpPr txBox="1"/>
          <p:nvPr/>
        </p:nvSpPr>
        <p:spPr>
          <a:xfrm>
            <a:off x="4901225" y="6909675"/>
            <a:ext cx="4693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https://www.researchgate.net/figure/Walmart-Supply-Chain-Flowchart_fig1_320021998</a:t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148" name="Google Shape;1148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01225" y="4191050"/>
            <a:ext cx="4693624" cy="265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9" name="Google Shape;1149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4191050"/>
            <a:ext cx="4428298" cy="26558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0" name="Google Shape;1150;p25"/>
          <p:cNvSpPr/>
          <p:nvPr/>
        </p:nvSpPr>
        <p:spPr>
          <a:xfrm>
            <a:off x="0" y="384048"/>
            <a:ext cx="2859164" cy="376504"/>
          </a:xfrm>
          <a:custGeom>
            <a:rect b="b" l="l" r="r" t="t"/>
            <a:pathLst>
              <a:path extrusionOk="0" h="502006" w="3812218">
                <a:moveTo>
                  <a:pt x="0" y="0"/>
                </a:moveTo>
                <a:lnTo>
                  <a:pt x="3812218" y="0"/>
                </a:lnTo>
                <a:lnTo>
                  <a:pt x="3812218" y="502006"/>
                </a:lnTo>
                <a:lnTo>
                  <a:pt x="0" y="502006"/>
                </a:lnTo>
                <a:close/>
              </a:path>
            </a:pathLst>
          </a:custGeom>
          <a:solidFill>
            <a:srgbClr val="073763"/>
          </a:solidFill>
          <a:ln>
            <a:noFill/>
          </a:ln>
        </p:spPr>
      </p:sp>
      <p:sp>
        <p:nvSpPr>
          <p:cNvPr id="1151" name="Google Shape;1151;p25"/>
          <p:cNvSpPr txBox="1"/>
          <p:nvPr/>
        </p:nvSpPr>
        <p:spPr>
          <a:xfrm>
            <a:off x="184150" y="466804"/>
            <a:ext cx="2489100" cy="1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6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6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WALMART</a:t>
            </a:r>
            <a:endParaRPr b="1" sz="1006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1155" name="Shape 1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6" name="Google Shape;1156;p26"/>
          <p:cNvPicPr preferRelativeResize="0"/>
          <p:nvPr/>
        </p:nvPicPr>
        <p:blipFill rotWithShape="1">
          <a:blip r:embed="rId3">
            <a:alphaModFix amt="35000"/>
          </a:blip>
          <a:srcRect b="49637" l="0" r="0" t="0"/>
          <a:stretch/>
        </p:blipFill>
        <p:spPr>
          <a:xfrm>
            <a:off x="-129261" y="-129346"/>
            <a:ext cx="10012123" cy="7573890"/>
          </a:xfrm>
          <a:prstGeom prst="rect">
            <a:avLst/>
          </a:prstGeom>
          <a:noFill/>
          <a:ln>
            <a:noFill/>
          </a:ln>
        </p:spPr>
      </p:pic>
      <p:sp>
        <p:nvSpPr>
          <p:cNvPr id="1157" name="Google Shape;1157;p26"/>
          <p:cNvSpPr/>
          <p:nvPr/>
        </p:nvSpPr>
        <p:spPr>
          <a:xfrm>
            <a:off x="0" y="6553200"/>
            <a:ext cx="2859164" cy="376504"/>
          </a:xfrm>
          <a:custGeom>
            <a:rect b="b" l="l" r="r" t="t"/>
            <a:pathLst>
              <a:path extrusionOk="0" h="502006" w="3812218">
                <a:moveTo>
                  <a:pt x="0" y="0"/>
                </a:moveTo>
                <a:lnTo>
                  <a:pt x="3812218" y="0"/>
                </a:lnTo>
                <a:lnTo>
                  <a:pt x="3812218" y="502006"/>
                </a:lnTo>
                <a:lnTo>
                  <a:pt x="0" y="502006"/>
                </a:lnTo>
                <a:close/>
              </a:path>
            </a:pathLst>
          </a:custGeom>
          <a:solidFill>
            <a:srgbClr val="F3F3F3"/>
          </a:solidFill>
          <a:ln>
            <a:noFill/>
          </a:ln>
        </p:spPr>
      </p:sp>
      <p:sp>
        <p:nvSpPr>
          <p:cNvPr id="1158" name="Google Shape;1158;p26"/>
          <p:cNvSpPr txBox="1"/>
          <p:nvPr/>
        </p:nvSpPr>
        <p:spPr>
          <a:xfrm>
            <a:off x="184150" y="6639004"/>
            <a:ext cx="2489100" cy="3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3996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6">
                <a:solidFill>
                  <a:srgbClr val="1155CC"/>
                </a:solidFill>
                <a:latin typeface="Montserrat"/>
                <a:ea typeface="Montserrat"/>
                <a:cs typeface="Montserrat"/>
                <a:sym typeface="Montserrat"/>
              </a:rPr>
              <a:t>WALMART</a:t>
            </a:r>
            <a:endParaRPr b="1" sz="1006">
              <a:solidFill>
                <a:srgbClr val="1155C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3996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6">
              <a:solidFill>
                <a:srgbClr val="2D313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59" name="Google Shape;1159;p26"/>
          <p:cNvSpPr txBox="1"/>
          <p:nvPr/>
        </p:nvSpPr>
        <p:spPr>
          <a:xfrm>
            <a:off x="949925" y="842075"/>
            <a:ext cx="8332200" cy="30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499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rgbClr val="4A86E8"/>
                </a:solidFill>
                <a:latin typeface="Questrial"/>
                <a:ea typeface="Questrial"/>
                <a:cs typeface="Questrial"/>
                <a:sym typeface="Questrial"/>
              </a:rPr>
              <a:t>INVENTORY</a:t>
            </a:r>
            <a:endParaRPr sz="3500">
              <a:solidFill>
                <a:srgbClr val="4A86E8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0" marR="0" rtl="0" algn="ctr">
              <a:lnSpc>
                <a:spcPct val="10499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4A86E8"/>
              </a:solidFill>
              <a:latin typeface="Abel"/>
              <a:ea typeface="Abel"/>
              <a:cs typeface="Abel"/>
              <a:sym typeface="Abel"/>
            </a:endParaRPr>
          </a:p>
          <a:p>
            <a:pPr indent="-3556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D3134"/>
              </a:buClr>
              <a:buSzPts val="2000"/>
              <a:buFont typeface="Abel"/>
              <a:buChar char="●"/>
            </a:pPr>
            <a:r>
              <a:rPr b="1" lang="en-US" sz="2000">
                <a:solidFill>
                  <a:srgbClr val="2D3134"/>
                </a:solidFill>
                <a:latin typeface="Abel"/>
                <a:ea typeface="Abel"/>
                <a:cs typeface="Abel"/>
                <a:sym typeface="Abel"/>
              </a:rPr>
              <a:t>Just in time (JIT)</a:t>
            </a:r>
            <a:endParaRPr b="1" sz="2000">
              <a:solidFill>
                <a:srgbClr val="2D3134"/>
              </a:solidFill>
              <a:latin typeface="Abel"/>
              <a:ea typeface="Abel"/>
              <a:cs typeface="Abel"/>
              <a:sym typeface="Abel"/>
            </a:endParaRPr>
          </a:p>
          <a:p>
            <a:pPr indent="-3556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D3134"/>
              </a:buClr>
              <a:buSzPts val="2000"/>
              <a:buFont typeface="Abel"/>
              <a:buChar char="●"/>
            </a:pPr>
            <a:r>
              <a:rPr b="1" lang="en-US" sz="2000">
                <a:solidFill>
                  <a:srgbClr val="2D3134"/>
                </a:solidFill>
                <a:latin typeface="Abel"/>
                <a:ea typeface="Abel"/>
                <a:cs typeface="Abel"/>
                <a:sym typeface="Abel"/>
              </a:rPr>
              <a:t>Cross-docking</a:t>
            </a:r>
            <a:endParaRPr b="1" sz="2000">
              <a:solidFill>
                <a:srgbClr val="2D3134"/>
              </a:solidFill>
              <a:latin typeface="Abel"/>
              <a:ea typeface="Abel"/>
              <a:cs typeface="Abel"/>
              <a:sym typeface="Abel"/>
            </a:endParaRPr>
          </a:p>
          <a:p>
            <a:pPr indent="-3556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D3134"/>
              </a:buClr>
              <a:buSzPts val="2000"/>
              <a:buFont typeface="Abel"/>
              <a:buChar char="●"/>
            </a:pPr>
            <a:r>
              <a:rPr b="1" lang="en-US" sz="2000">
                <a:solidFill>
                  <a:srgbClr val="2D3134"/>
                </a:solidFill>
                <a:latin typeface="Abel"/>
                <a:ea typeface="Abel"/>
                <a:cs typeface="Abel"/>
                <a:sym typeface="Abel"/>
              </a:rPr>
              <a:t>ABC Analysis</a:t>
            </a:r>
            <a:endParaRPr b="1" sz="2000">
              <a:solidFill>
                <a:srgbClr val="2D3134"/>
              </a:solidFill>
              <a:latin typeface="Abel"/>
              <a:ea typeface="Abel"/>
              <a:cs typeface="Abel"/>
              <a:sym typeface="Abel"/>
            </a:endParaRPr>
          </a:p>
          <a:p>
            <a:pPr indent="-3556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D3134"/>
              </a:buClr>
              <a:buSzPts val="2000"/>
              <a:buFont typeface="Abel"/>
              <a:buChar char="●"/>
            </a:pPr>
            <a:r>
              <a:rPr b="1" lang="en-US" sz="2000">
                <a:solidFill>
                  <a:srgbClr val="2D3134"/>
                </a:solidFill>
                <a:latin typeface="Abel"/>
                <a:ea typeface="Abel"/>
                <a:cs typeface="Abel"/>
                <a:sym typeface="Abel"/>
              </a:rPr>
              <a:t>Hi-technology</a:t>
            </a:r>
            <a:endParaRPr sz="2000">
              <a:solidFill>
                <a:srgbClr val="4A86E8"/>
              </a:solidFill>
              <a:latin typeface="Abel"/>
              <a:ea typeface="Abel"/>
              <a:cs typeface="Abel"/>
              <a:sym typeface="Abel"/>
            </a:endParaRPr>
          </a:p>
        </p:txBody>
      </p:sp>
      <p:pic>
        <p:nvPicPr>
          <p:cNvPr id="1160" name="Google Shape;1160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2" y="5467350"/>
            <a:ext cx="2466975" cy="184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1" name="Google Shape;1161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66975" y="5467350"/>
            <a:ext cx="2634351" cy="184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2" name="Google Shape;1162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34600" y="5467350"/>
            <a:ext cx="2290900" cy="184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3" name="Google Shape;1163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325488" y="5467350"/>
            <a:ext cx="2466975" cy="184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164" name="Google Shape;1164;p26"/>
          <p:cNvSpPr/>
          <p:nvPr/>
        </p:nvSpPr>
        <p:spPr>
          <a:xfrm>
            <a:off x="0" y="384048"/>
            <a:ext cx="2859164" cy="376504"/>
          </a:xfrm>
          <a:custGeom>
            <a:rect b="b" l="l" r="r" t="t"/>
            <a:pathLst>
              <a:path extrusionOk="0" h="502006" w="3812218">
                <a:moveTo>
                  <a:pt x="0" y="0"/>
                </a:moveTo>
                <a:lnTo>
                  <a:pt x="3812218" y="0"/>
                </a:lnTo>
                <a:lnTo>
                  <a:pt x="3812218" y="502006"/>
                </a:lnTo>
                <a:lnTo>
                  <a:pt x="0" y="502006"/>
                </a:lnTo>
                <a:close/>
              </a:path>
            </a:pathLst>
          </a:custGeom>
          <a:solidFill>
            <a:srgbClr val="073763"/>
          </a:solidFill>
          <a:ln>
            <a:noFill/>
          </a:ln>
        </p:spPr>
      </p:sp>
      <p:sp>
        <p:nvSpPr>
          <p:cNvPr id="1165" name="Google Shape;1165;p26"/>
          <p:cNvSpPr txBox="1"/>
          <p:nvPr/>
        </p:nvSpPr>
        <p:spPr>
          <a:xfrm>
            <a:off x="184150" y="466804"/>
            <a:ext cx="2489100" cy="1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6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6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WALMART</a:t>
            </a:r>
            <a:endParaRPr b="1" sz="1006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1169" name="Shape 1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0" name="Google Shape;1170;p27"/>
          <p:cNvPicPr preferRelativeResize="0"/>
          <p:nvPr/>
        </p:nvPicPr>
        <p:blipFill rotWithShape="1">
          <a:blip r:embed="rId3">
            <a:alphaModFix amt="35000"/>
          </a:blip>
          <a:srcRect b="49637" l="0" r="0" t="0"/>
          <a:stretch/>
        </p:blipFill>
        <p:spPr>
          <a:xfrm>
            <a:off x="-129261" y="-129346"/>
            <a:ext cx="10012123" cy="7573890"/>
          </a:xfrm>
          <a:prstGeom prst="rect">
            <a:avLst/>
          </a:prstGeom>
          <a:noFill/>
          <a:ln>
            <a:noFill/>
          </a:ln>
        </p:spPr>
      </p:pic>
      <p:sp>
        <p:nvSpPr>
          <p:cNvPr id="1171" name="Google Shape;1171;p27"/>
          <p:cNvSpPr/>
          <p:nvPr/>
        </p:nvSpPr>
        <p:spPr>
          <a:xfrm>
            <a:off x="0" y="6553200"/>
            <a:ext cx="2859164" cy="376504"/>
          </a:xfrm>
          <a:custGeom>
            <a:rect b="b" l="l" r="r" t="t"/>
            <a:pathLst>
              <a:path extrusionOk="0" h="502006" w="3812218">
                <a:moveTo>
                  <a:pt x="0" y="0"/>
                </a:moveTo>
                <a:lnTo>
                  <a:pt x="3812218" y="0"/>
                </a:lnTo>
                <a:lnTo>
                  <a:pt x="3812218" y="502006"/>
                </a:lnTo>
                <a:lnTo>
                  <a:pt x="0" y="502006"/>
                </a:lnTo>
                <a:close/>
              </a:path>
            </a:pathLst>
          </a:custGeom>
          <a:solidFill>
            <a:srgbClr val="F3F3F3"/>
          </a:solidFill>
          <a:ln>
            <a:noFill/>
          </a:ln>
        </p:spPr>
      </p:sp>
      <p:sp>
        <p:nvSpPr>
          <p:cNvPr id="1172" name="Google Shape;1172;p27"/>
          <p:cNvSpPr txBox="1"/>
          <p:nvPr/>
        </p:nvSpPr>
        <p:spPr>
          <a:xfrm>
            <a:off x="184150" y="6639004"/>
            <a:ext cx="2489100" cy="3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3996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6">
                <a:solidFill>
                  <a:srgbClr val="1155CC"/>
                </a:solidFill>
                <a:latin typeface="Montserrat"/>
                <a:ea typeface="Montserrat"/>
                <a:cs typeface="Montserrat"/>
                <a:sym typeface="Montserrat"/>
              </a:rPr>
              <a:t>WALMART</a:t>
            </a:r>
            <a:endParaRPr b="1" sz="1006">
              <a:solidFill>
                <a:srgbClr val="1155C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3996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6">
              <a:solidFill>
                <a:srgbClr val="2D313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73" name="Google Shape;1173;p27"/>
          <p:cNvSpPr txBox="1"/>
          <p:nvPr/>
        </p:nvSpPr>
        <p:spPr>
          <a:xfrm>
            <a:off x="916650" y="843725"/>
            <a:ext cx="8332200" cy="20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499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21">
                <a:solidFill>
                  <a:srgbClr val="4A86E8"/>
                </a:solidFill>
                <a:latin typeface="Questrial"/>
                <a:ea typeface="Questrial"/>
                <a:cs typeface="Questrial"/>
                <a:sym typeface="Questrial"/>
              </a:rPr>
              <a:t>INVENTORY</a:t>
            </a:r>
            <a:endParaRPr sz="3521">
              <a:solidFill>
                <a:srgbClr val="4A86E8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0" marR="0" rtl="0" algn="ctr">
              <a:lnSpc>
                <a:spcPct val="10499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21">
              <a:solidFill>
                <a:srgbClr val="4A86E8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-3556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D3134"/>
              </a:buClr>
              <a:buSzPts val="2000"/>
              <a:buFont typeface="Abel"/>
              <a:buChar char="●"/>
            </a:pPr>
            <a:r>
              <a:rPr b="1" lang="en-US" sz="2000">
                <a:solidFill>
                  <a:srgbClr val="2D3134"/>
                </a:solidFill>
                <a:latin typeface="Abel"/>
                <a:ea typeface="Abel"/>
                <a:cs typeface="Abel"/>
                <a:sym typeface="Abel"/>
              </a:rPr>
              <a:t>Blockchain to track fresh food</a:t>
            </a:r>
            <a:endParaRPr b="1" sz="2000">
              <a:solidFill>
                <a:srgbClr val="2D3134"/>
              </a:solidFill>
              <a:latin typeface="Abel"/>
              <a:ea typeface="Abel"/>
              <a:cs typeface="Abel"/>
              <a:sym typeface="Abel"/>
            </a:endParaRPr>
          </a:p>
          <a:p>
            <a:pPr indent="-3556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D3134"/>
              </a:buClr>
              <a:buSzPts val="2000"/>
              <a:buFont typeface="Abel"/>
              <a:buChar char="●"/>
            </a:pPr>
            <a:r>
              <a:rPr b="1" lang="en-US" sz="2000">
                <a:solidFill>
                  <a:srgbClr val="2D3134"/>
                </a:solidFill>
                <a:latin typeface="Abel"/>
                <a:ea typeface="Abel"/>
                <a:cs typeface="Abel"/>
                <a:sym typeface="Abel"/>
              </a:rPr>
              <a:t>Drones in warehouse management</a:t>
            </a:r>
            <a:endParaRPr sz="2000">
              <a:solidFill>
                <a:srgbClr val="4A86E8"/>
              </a:solidFill>
              <a:latin typeface="Abel"/>
              <a:ea typeface="Abel"/>
              <a:cs typeface="Abel"/>
              <a:sym typeface="Abel"/>
            </a:endParaRPr>
          </a:p>
        </p:txBody>
      </p:sp>
      <p:pic>
        <p:nvPicPr>
          <p:cNvPr id="1174" name="Google Shape;1174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206525"/>
            <a:ext cx="4663013" cy="310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5" name="Google Shape;1175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65125" y="4206525"/>
            <a:ext cx="4588475" cy="3108675"/>
          </a:xfrm>
          <a:prstGeom prst="rect">
            <a:avLst/>
          </a:prstGeom>
          <a:noFill/>
          <a:ln>
            <a:noFill/>
          </a:ln>
        </p:spPr>
      </p:pic>
      <p:sp>
        <p:nvSpPr>
          <p:cNvPr id="1176" name="Google Shape;1176;p27"/>
          <p:cNvSpPr/>
          <p:nvPr/>
        </p:nvSpPr>
        <p:spPr>
          <a:xfrm>
            <a:off x="0" y="384048"/>
            <a:ext cx="2859164" cy="376504"/>
          </a:xfrm>
          <a:custGeom>
            <a:rect b="b" l="l" r="r" t="t"/>
            <a:pathLst>
              <a:path extrusionOk="0" h="502006" w="3812218">
                <a:moveTo>
                  <a:pt x="0" y="0"/>
                </a:moveTo>
                <a:lnTo>
                  <a:pt x="3812218" y="0"/>
                </a:lnTo>
                <a:lnTo>
                  <a:pt x="3812218" y="502006"/>
                </a:lnTo>
                <a:lnTo>
                  <a:pt x="0" y="502006"/>
                </a:lnTo>
                <a:close/>
              </a:path>
            </a:pathLst>
          </a:custGeom>
          <a:solidFill>
            <a:srgbClr val="073763"/>
          </a:solidFill>
          <a:ln>
            <a:noFill/>
          </a:ln>
        </p:spPr>
      </p:sp>
      <p:sp>
        <p:nvSpPr>
          <p:cNvPr id="1177" name="Google Shape;1177;p27"/>
          <p:cNvSpPr txBox="1"/>
          <p:nvPr/>
        </p:nvSpPr>
        <p:spPr>
          <a:xfrm>
            <a:off x="184150" y="466804"/>
            <a:ext cx="2489100" cy="1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6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6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WALMART</a:t>
            </a:r>
            <a:endParaRPr b="1" sz="1006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28"/>
          <p:cNvSpPr txBox="1"/>
          <p:nvPr/>
        </p:nvSpPr>
        <p:spPr>
          <a:xfrm>
            <a:off x="1159275" y="2015850"/>
            <a:ext cx="2769900" cy="41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bel"/>
              <a:buChar char="●"/>
            </a:pPr>
            <a:r>
              <a:rPr b="1" lang="en-US" sz="20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Prominent neighbourhoods</a:t>
            </a:r>
            <a:endParaRPr b="1" sz="20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bel"/>
              <a:buChar char="●"/>
            </a:pPr>
            <a:r>
              <a:rPr b="1" lang="en-US" sz="20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O</a:t>
            </a:r>
            <a:r>
              <a:rPr b="1" lang="en-US" sz="20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utside city centers</a:t>
            </a:r>
            <a:endParaRPr b="1" sz="20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bel"/>
              <a:buChar char="●"/>
            </a:pPr>
            <a:r>
              <a:rPr b="1" lang="en-US" sz="20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L</a:t>
            </a:r>
            <a:r>
              <a:rPr b="1" lang="en-US" sz="20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ower average income per capita</a:t>
            </a:r>
            <a:endParaRPr b="1" sz="20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bel"/>
              <a:buChar char="●"/>
            </a:pPr>
            <a:r>
              <a:rPr b="1" lang="en-US" sz="20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Feasible inventory management</a:t>
            </a:r>
            <a:endParaRPr b="1" sz="20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bel"/>
              <a:buChar char="●"/>
            </a:pPr>
            <a:r>
              <a:rPr b="1" lang="en-US" sz="20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Highly populated areas</a:t>
            </a:r>
            <a:endParaRPr b="1" sz="20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1183" name="Google Shape;1183;p28"/>
          <p:cNvSpPr/>
          <p:nvPr/>
        </p:nvSpPr>
        <p:spPr>
          <a:xfrm>
            <a:off x="0" y="384048"/>
            <a:ext cx="2859164" cy="376504"/>
          </a:xfrm>
          <a:custGeom>
            <a:rect b="b" l="l" r="r" t="t"/>
            <a:pathLst>
              <a:path extrusionOk="0" h="502006" w="3812218">
                <a:moveTo>
                  <a:pt x="0" y="0"/>
                </a:moveTo>
                <a:lnTo>
                  <a:pt x="3812218" y="0"/>
                </a:lnTo>
                <a:lnTo>
                  <a:pt x="3812218" y="502006"/>
                </a:lnTo>
                <a:lnTo>
                  <a:pt x="0" y="502006"/>
                </a:lnTo>
                <a:close/>
              </a:path>
            </a:pathLst>
          </a:custGeom>
          <a:solidFill>
            <a:srgbClr val="073763"/>
          </a:solidFill>
          <a:ln>
            <a:noFill/>
          </a:ln>
        </p:spPr>
      </p:sp>
      <p:sp>
        <p:nvSpPr>
          <p:cNvPr id="1184" name="Google Shape;1184;p28"/>
          <p:cNvSpPr txBox="1"/>
          <p:nvPr/>
        </p:nvSpPr>
        <p:spPr>
          <a:xfrm>
            <a:off x="184150" y="466804"/>
            <a:ext cx="2489100" cy="1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6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6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WALMART</a:t>
            </a:r>
            <a:endParaRPr b="1" sz="1006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85" name="Google Shape;1185;p28"/>
          <p:cNvSpPr/>
          <p:nvPr/>
        </p:nvSpPr>
        <p:spPr>
          <a:xfrm>
            <a:off x="3312250" y="940163"/>
            <a:ext cx="2986200" cy="271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6" name="Google Shape;1186;p28"/>
          <p:cNvSpPr txBox="1"/>
          <p:nvPr>
            <p:ph type="title"/>
          </p:nvPr>
        </p:nvSpPr>
        <p:spPr>
          <a:xfrm>
            <a:off x="768000" y="632924"/>
            <a:ext cx="8217600" cy="819300"/>
          </a:xfrm>
          <a:prstGeom prst="rect">
            <a:avLst/>
          </a:prstGeom>
        </p:spPr>
        <p:txBody>
          <a:bodyPr anchorCtr="0" anchor="ctr" bIns="108350" lIns="108350" spcFirstLastPara="1" rIns="108350" wrap="square" tIns="108350">
            <a:noAutofit/>
          </a:bodyPr>
          <a:lstStyle/>
          <a:p>
            <a:pPr indent="0" lvl="0" marL="0" rtl="0" algn="ctr">
              <a:lnSpc>
                <a:spcPct val="10499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Location Strategy</a:t>
            </a:r>
            <a:endParaRPr sz="3500"/>
          </a:p>
        </p:txBody>
      </p:sp>
      <p:sp>
        <p:nvSpPr>
          <p:cNvPr id="1187" name="Google Shape;1187;p28"/>
          <p:cNvSpPr txBox="1"/>
          <p:nvPr/>
        </p:nvSpPr>
        <p:spPr>
          <a:xfrm>
            <a:off x="3929175" y="4686325"/>
            <a:ext cx="3000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https://jordanbean.com/blog/how-can-data-help-site-selection</a:t>
            </a:r>
            <a:endParaRPr>
              <a:latin typeface="Abel"/>
              <a:ea typeface="Abel"/>
              <a:cs typeface="Abel"/>
              <a:sym typeface="Abel"/>
            </a:endParaRPr>
          </a:p>
        </p:txBody>
      </p:sp>
      <p:pic>
        <p:nvPicPr>
          <p:cNvPr id="1188" name="Google Shape;118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29175" y="1947524"/>
            <a:ext cx="5519626" cy="25811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2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3" name="Google Shape;1193;p29"/>
          <p:cNvSpPr/>
          <p:nvPr/>
        </p:nvSpPr>
        <p:spPr>
          <a:xfrm>
            <a:off x="3312250" y="935400"/>
            <a:ext cx="2986200" cy="271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4" name="Google Shape;1194;p29"/>
          <p:cNvSpPr txBox="1"/>
          <p:nvPr/>
        </p:nvSpPr>
        <p:spPr>
          <a:xfrm>
            <a:off x="1159275" y="2015850"/>
            <a:ext cx="2769900" cy="372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bel"/>
              <a:buChar char="●"/>
            </a:pPr>
            <a:r>
              <a:rPr b="1" lang="en-US" sz="20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13 supercenters within BC</a:t>
            </a:r>
            <a:endParaRPr b="1" sz="2000">
              <a:latin typeface="Abel"/>
              <a:ea typeface="Abel"/>
              <a:cs typeface="Abel"/>
              <a:sym typeface="Abel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bel"/>
              <a:buChar char="●"/>
            </a:pPr>
            <a:r>
              <a:rPr b="1" lang="en-US" sz="20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x-y coordinates with number of shipments (weighted value)</a:t>
            </a:r>
            <a:endParaRPr b="1" sz="20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bel"/>
              <a:buChar char="●"/>
            </a:pPr>
            <a:r>
              <a:rPr b="1" lang="en-US" sz="20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center-of-gravity method</a:t>
            </a:r>
            <a:endParaRPr b="1" sz="20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bel"/>
              <a:buChar char="●"/>
            </a:pPr>
            <a:r>
              <a:rPr b="1" lang="en-US" sz="20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final call</a:t>
            </a:r>
            <a:endParaRPr b="1" sz="20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1195" name="Google Shape;1195;p29"/>
          <p:cNvSpPr/>
          <p:nvPr/>
        </p:nvSpPr>
        <p:spPr>
          <a:xfrm>
            <a:off x="0" y="384048"/>
            <a:ext cx="2859164" cy="376504"/>
          </a:xfrm>
          <a:custGeom>
            <a:rect b="b" l="l" r="r" t="t"/>
            <a:pathLst>
              <a:path extrusionOk="0" h="502006" w="3812218">
                <a:moveTo>
                  <a:pt x="0" y="0"/>
                </a:moveTo>
                <a:lnTo>
                  <a:pt x="3812218" y="0"/>
                </a:lnTo>
                <a:lnTo>
                  <a:pt x="3812218" y="502006"/>
                </a:lnTo>
                <a:lnTo>
                  <a:pt x="0" y="502006"/>
                </a:lnTo>
                <a:close/>
              </a:path>
            </a:pathLst>
          </a:custGeom>
          <a:solidFill>
            <a:srgbClr val="073763"/>
          </a:solidFill>
          <a:ln>
            <a:noFill/>
          </a:ln>
        </p:spPr>
      </p:sp>
      <p:sp>
        <p:nvSpPr>
          <p:cNvPr id="1196" name="Google Shape;1196;p29"/>
          <p:cNvSpPr txBox="1"/>
          <p:nvPr/>
        </p:nvSpPr>
        <p:spPr>
          <a:xfrm>
            <a:off x="184150" y="466804"/>
            <a:ext cx="2489100" cy="1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6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6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WALMART</a:t>
            </a:r>
            <a:endParaRPr b="1" sz="1006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97" name="Google Shape;1197;p29"/>
          <p:cNvSpPr txBox="1"/>
          <p:nvPr>
            <p:ph type="title"/>
          </p:nvPr>
        </p:nvSpPr>
        <p:spPr>
          <a:xfrm>
            <a:off x="768000" y="632924"/>
            <a:ext cx="8217600" cy="819300"/>
          </a:xfrm>
          <a:prstGeom prst="rect">
            <a:avLst/>
          </a:prstGeom>
        </p:spPr>
        <p:txBody>
          <a:bodyPr anchorCtr="0" anchor="ctr" bIns="108350" lIns="108350" spcFirstLastPara="1" rIns="108350" wrap="square" tIns="108350">
            <a:noAutofit/>
          </a:bodyPr>
          <a:lstStyle/>
          <a:p>
            <a:pPr indent="0" lvl="0" marL="0" rtl="0" algn="ctr">
              <a:lnSpc>
                <a:spcPct val="10499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Location Strategy</a:t>
            </a:r>
            <a:endParaRPr sz="3500"/>
          </a:p>
        </p:txBody>
      </p:sp>
      <p:pic>
        <p:nvPicPr>
          <p:cNvPr id="1198" name="Google Shape;119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99375" y="2241525"/>
            <a:ext cx="4449049" cy="327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873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4" name="Google Shape;874;p12"/>
          <p:cNvGrpSpPr/>
          <p:nvPr/>
        </p:nvGrpSpPr>
        <p:grpSpPr>
          <a:xfrm>
            <a:off x="4514850" y="1023422"/>
            <a:ext cx="4762575" cy="4497973"/>
            <a:chOff x="0" y="47625"/>
            <a:chExt cx="6350100" cy="5997297"/>
          </a:xfrm>
        </p:grpSpPr>
        <p:sp>
          <p:nvSpPr>
            <p:cNvPr id="875" name="Google Shape;875;p12"/>
            <p:cNvSpPr txBox="1"/>
            <p:nvPr/>
          </p:nvSpPr>
          <p:spPr>
            <a:xfrm>
              <a:off x="0" y="47625"/>
              <a:ext cx="6350100" cy="7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0499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521">
                  <a:solidFill>
                    <a:srgbClr val="4A86E8"/>
                  </a:solidFill>
                  <a:latin typeface="Questrial"/>
                  <a:ea typeface="Questrial"/>
                  <a:cs typeface="Questrial"/>
                  <a:sym typeface="Questrial"/>
                </a:rPr>
                <a:t>CONTENTS</a:t>
              </a:r>
              <a:endParaRPr b="1">
                <a:solidFill>
                  <a:srgbClr val="4A86E8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876" name="Google Shape;876;p12"/>
            <p:cNvSpPr txBox="1"/>
            <p:nvPr/>
          </p:nvSpPr>
          <p:spPr>
            <a:xfrm>
              <a:off x="0" y="1274022"/>
              <a:ext cx="6350100" cy="477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2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709">
                  <a:solidFill>
                    <a:srgbClr val="2D3134"/>
                  </a:solidFill>
                  <a:latin typeface="Abel"/>
                  <a:ea typeface="Abel"/>
                  <a:cs typeface="Abel"/>
                  <a:sym typeface="Abel"/>
                </a:rPr>
                <a:t>Introduction</a:t>
              </a:r>
              <a:endParaRPr b="1" sz="1709">
                <a:solidFill>
                  <a:srgbClr val="2D3134"/>
                </a:solidFill>
                <a:latin typeface="Abel"/>
                <a:ea typeface="Abel"/>
                <a:cs typeface="Abel"/>
                <a:sym typeface="Abel"/>
              </a:endParaRPr>
            </a:p>
            <a:p>
              <a:pPr indent="0" lvl="0" marL="0" marR="0" rtl="0" algn="l">
                <a:lnSpc>
                  <a:spcPct val="14002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709">
                  <a:solidFill>
                    <a:srgbClr val="2D3134"/>
                  </a:solidFill>
                  <a:latin typeface="Abel"/>
                  <a:ea typeface="Abel"/>
                  <a:cs typeface="Abel"/>
                  <a:sym typeface="Abel"/>
                </a:rPr>
                <a:t>Design of Goods and Services</a:t>
              </a:r>
              <a:endParaRPr b="1" sz="1709">
                <a:solidFill>
                  <a:srgbClr val="2D3134"/>
                </a:solidFill>
                <a:latin typeface="Abel"/>
                <a:ea typeface="Abel"/>
                <a:cs typeface="Abel"/>
                <a:sym typeface="Abel"/>
              </a:endParaRPr>
            </a:p>
            <a:p>
              <a:pPr indent="0" lvl="0" marL="0" marR="0" rtl="0" algn="l">
                <a:lnSpc>
                  <a:spcPct val="14002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709">
                  <a:solidFill>
                    <a:srgbClr val="2D3134"/>
                  </a:solidFill>
                  <a:latin typeface="Abel"/>
                  <a:ea typeface="Abel"/>
                  <a:cs typeface="Abel"/>
                  <a:sym typeface="Abel"/>
                </a:rPr>
                <a:t>Managing Quality</a:t>
              </a:r>
              <a:endParaRPr b="1" sz="1709">
                <a:solidFill>
                  <a:srgbClr val="2D3134"/>
                </a:solidFill>
                <a:latin typeface="Abel"/>
                <a:ea typeface="Abel"/>
                <a:cs typeface="Abel"/>
                <a:sym typeface="Abel"/>
              </a:endParaRPr>
            </a:p>
            <a:p>
              <a:pPr indent="0" lvl="0" marL="0" marR="0" rtl="0" algn="l">
                <a:lnSpc>
                  <a:spcPct val="14002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709">
                  <a:solidFill>
                    <a:srgbClr val="2D3134"/>
                  </a:solidFill>
                  <a:latin typeface="Abel"/>
                  <a:ea typeface="Abel"/>
                  <a:cs typeface="Abel"/>
                  <a:sym typeface="Abel"/>
                </a:rPr>
                <a:t>Layout Strategy</a:t>
              </a:r>
              <a:endParaRPr b="1" sz="1709">
                <a:solidFill>
                  <a:srgbClr val="2D3134"/>
                </a:solidFill>
                <a:latin typeface="Abel"/>
                <a:ea typeface="Abel"/>
                <a:cs typeface="Abel"/>
                <a:sym typeface="Abel"/>
              </a:endParaRPr>
            </a:p>
            <a:p>
              <a:pPr indent="0" lvl="0" marL="0" marR="0" rtl="0" algn="l">
                <a:lnSpc>
                  <a:spcPct val="14002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709">
                  <a:solidFill>
                    <a:srgbClr val="2D3134"/>
                  </a:solidFill>
                  <a:latin typeface="Abel"/>
                  <a:ea typeface="Abel"/>
                  <a:cs typeface="Abel"/>
                  <a:sym typeface="Abel"/>
                </a:rPr>
                <a:t>Supply Chain Management</a:t>
              </a:r>
              <a:endParaRPr b="1" sz="1709">
                <a:solidFill>
                  <a:srgbClr val="2D3134"/>
                </a:solidFill>
                <a:latin typeface="Abel"/>
                <a:ea typeface="Abel"/>
                <a:cs typeface="Abel"/>
                <a:sym typeface="Abel"/>
              </a:endParaRPr>
            </a:p>
            <a:p>
              <a:pPr indent="0" lvl="0" marL="0" marR="0" rtl="0" algn="l">
                <a:lnSpc>
                  <a:spcPct val="14002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709">
                  <a:solidFill>
                    <a:srgbClr val="2D3134"/>
                  </a:solidFill>
                  <a:latin typeface="Abel"/>
                  <a:ea typeface="Abel"/>
                  <a:cs typeface="Abel"/>
                  <a:sym typeface="Abel"/>
                </a:rPr>
                <a:t>Inventory</a:t>
              </a:r>
              <a:endParaRPr b="1" sz="1709">
                <a:solidFill>
                  <a:srgbClr val="2D3134"/>
                </a:solidFill>
                <a:latin typeface="Abel"/>
                <a:ea typeface="Abel"/>
                <a:cs typeface="Abel"/>
                <a:sym typeface="Abel"/>
              </a:endParaRPr>
            </a:p>
            <a:p>
              <a:pPr indent="0" lvl="0" marL="0" marR="0" rtl="0" algn="l">
                <a:lnSpc>
                  <a:spcPct val="14002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709">
                  <a:solidFill>
                    <a:srgbClr val="2D3134"/>
                  </a:solidFill>
                  <a:latin typeface="Abel"/>
                  <a:ea typeface="Abel"/>
                  <a:cs typeface="Abel"/>
                  <a:sym typeface="Abel"/>
                </a:rPr>
                <a:t>Location Selection</a:t>
              </a:r>
              <a:endParaRPr b="1" sz="1709">
                <a:solidFill>
                  <a:srgbClr val="2D3134"/>
                </a:solidFill>
                <a:latin typeface="Abel"/>
                <a:ea typeface="Abel"/>
                <a:cs typeface="Abel"/>
                <a:sym typeface="Abel"/>
              </a:endParaRPr>
            </a:p>
            <a:p>
              <a:pPr indent="0" lvl="0" marL="0" marR="0" rtl="0" algn="l">
                <a:lnSpc>
                  <a:spcPct val="14002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709">
                  <a:solidFill>
                    <a:srgbClr val="2D3134"/>
                  </a:solidFill>
                  <a:latin typeface="Abel"/>
                  <a:ea typeface="Abel"/>
                  <a:cs typeface="Abel"/>
                  <a:sym typeface="Abel"/>
                </a:rPr>
                <a:t>Recommendations</a:t>
              </a:r>
              <a:endParaRPr b="1" sz="1709">
                <a:solidFill>
                  <a:srgbClr val="2D3134"/>
                </a:solidFill>
                <a:latin typeface="Abel"/>
                <a:ea typeface="Abel"/>
                <a:cs typeface="Abel"/>
                <a:sym typeface="Abel"/>
              </a:endParaRPr>
            </a:p>
            <a:p>
              <a:pPr indent="0" lvl="0" marL="0" marR="0" rtl="0" algn="l">
                <a:lnSpc>
                  <a:spcPct val="14002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709">
                  <a:solidFill>
                    <a:srgbClr val="2D3134"/>
                  </a:solidFill>
                  <a:latin typeface="Abel"/>
                  <a:ea typeface="Abel"/>
                  <a:cs typeface="Abel"/>
                  <a:sym typeface="Abel"/>
                </a:rPr>
                <a:t>Conclusion</a:t>
              </a:r>
              <a:endParaRPr b="1" sz="1709">
                <a:solidFill>
                  <a:srgbClr val="2D3134"/>
                </a:solidFill>
                <a:latin typeface="Abel"/>
                <a:ea typeface="Abel"/>
                <a:cs typeface="Abel"/>
                <a:sym typeface="Abel"/>
              </a:endParaRPr>
            </a:p>
            <a:p>
              <a:pPr indent="0" lvl="0" marL="0" marR="0" rtl="0" algn="l">
                <a:lnSpc>
                  <a:spcPct val="14002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709">
                  <a:solidFill>
                    <a:srgbClr val="2D3134"/>
                  </a:solidFill>
                  <a:latin typeface="Abel"/>
                  <a:ea typeface="Abel"/>
                  <a:cs typeface="Abel"/>
                  <a:sym typeface="Abel"/>
                </a:rPr>
                <a:t>References</a:t>
              </a:r>
              <a:endParaRPr b="1" sz="1709">
                <a:solidFill>
                  <a:srgbClr val="2D3134"/>
                </a:solidFill>
                <a:latin typeface="Abel"/>
                <a:ea typeface="Abel"/>
                <a:cs typeface="Abel"/>
                <a:sym typeface="Abel"/>
              </a:endParaRPr>
            </a:p>
          </p:txBody>
        </p:sp>
      </p:grpSp>
      <p:pic>
        <p:nvPicPr>
          <p:cNvPr id="877" name="Google Shape;877;p12"/>
          <p:cNvPicPr preferRelativeResize="0"/>
          <p:nvPr/>
        </p:nvPicPr>
        <p:blipFill rotWithShape="1">
          <a:blip r:embed="rId3">
            <a:alphaModFix amt="70000"/>
          </a:blip>
          <a:srcRect b="0" l="35965" r="33693" t="0"/>
          <a:stretch/>
        </p:blipFill>
        <p:spPr>
          <a:xfrm>
            <a:off x="-63923" y="-193477"/>
            <a:ext cx="4064108" cy="7702140"/>
          </a:xfrm>
          <a:prstGeom prst="rect">
            <a:avLst/>
          </a:prstGeom>
          <a:noFill/>
          <a:ln>
            <a:noFill/>
          </a:ln>
        </p:spPr>
      </p:pic>
      <p:sp>
        <p:nvSpPr>
          <p:cNvPr id="878" name="Google Shape;878;p12"/>
          <p:cNvSpPr/>
          <p:nvPr/>
        </p:nvSpPr>
        <p:spPr>
          <a:xfrm>
            <a:off x="0" y="384048"/>
            <a:ext cx="2859164" cy="376504"/>
          </a:xfrm>
          <a:custGeom>
            <a:rect b="b" l="l" r="r" t="t"/>
            <a:pathLst>
              <a:path extrusionOk="0" h="502006" w="3812218">
                <a:moveTo>
                  <a:pt x="0" y="0"/>
                </a:moveTo>
                <a:lnTo>
                  <a:pt x="3812218" y="0"/>
                </a:lnTo>
                <a:lnTo>
                  <a:pt x="3812218" y="502006"/>
                </a:lnTo>
                <a:lnTo>
                  <a:pt x="0" y="502006"/>
                </a:lnTo>
                <a:close/>
              </a:path>
            </a:pathLst>
          </a:custGeom>
          <a:solidFill>
            <a:srgbClr val="073763"/>
          </a:solidFill>
          <a:ln>
            <a:noFill/>
          </a:ln>
        </p:spPr>
      </p:sp>
      <p:sp>
        <p:nvSpPr>
          <p:cNvPr id="879" name="Google Shape;879;p12"/>
          <p:cNvSpPr txBox="1"/>
          <p:nvPr/>
        </p:nvSpPr>
        <p:spPr>
          <a:xfrm>
            <a:off x="184150" y="466804"/>
            <a:ext cx="2489100" cy="1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6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6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WALMART</a:t>
            </a:r>
            <a:endParaRPr b="1" sz="1006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rgbClr val="F3F3F3"/>
        </a:solidFill>
      </p:bgPr>
    </p:bg>
    <p:spTree>
      <p:nvGrpSpPr>
        <p:cNvPr id="1202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3" name="Google Shape;1203;p30"/>
          <p:cNvSpPr/>
          <p:nvPr/>
        </p:nvSpPr>
        <p:spPr>
          <a:xfrm>
            <a:off x="1888063" y="1192491"/>
            <a:ext cx="3388500" cy="292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108350" lIns="108350" spcFirstLastPara="1" rIns="108350" wrap="square" tIns="1083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4" name="Google Shape;1204;p30"/>
          <p:cNvSpPr txBox="1"/>
          <p:nvPr>
            <p:ph type="ctrTitle"/>
          </p:nvPr>
        </p:nvSpPr>
        <p:spPr>
          <a:xfrm>
            <a:off x="1645231" y="788215"/>
            <a:ext cx="4116300" cy="893400"/>
          </a:xfrm>
          <a:prstGeom prst="rect">
            <a:avLst/>
          </a:prstGeom>
          <a:noFill/>
          <a:ln>
            <a:noFill/>
          </a:ln>
        </p:spPr>
        <p:txBody>
          <a:bodyPr anchorCtr="0" anchor="b" bIns="108350" lIns="108350" spcFirstLastPara="1" rIns="108350" wrap="square" tIns="1083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b="1" lang="en-US"/>
              <a:t>Recommendations</a:t>
            </a:r>
            <a:endParaRPr b="1"/>
          </a:p>
        </p:txBody>
      </p:sp>
      <p:sp>
        <p:nvSpPr>
          <p:cNvPr id="1205" name="Google Shape;1205;p30"/>
          <p:cNvSpPr txBox="1"/>
          <p:nvPr>
            <p:ph idx="1" type="subTitle"/>
          </p:nvPr>
        </p:nvSpPr>
        <p:spPr>
          <a:xfrm>
            <a:off x="760772" y="2056210"/>
            <a:ext cx="5065200" cy="4925100"/>
          </a:xfrm>
          <a:prstGeom prst="rect">
            <a:avLst/>
          </a:prstGeom>
          <a:noFill/>
          <a:ln>
            <a:noFill/>
          </a:ln>
        </p:spPr>
        <p:txBody>
          <a:bodyPr anchorCtr="0" anchor="t" bIns="108350" lIns="108350" spcFirstLastPara="1" rIns="108350" wrap="square" tIns="108350">
            <a:noAutofit/>
          </a:bodyPr>
          <a:lstStyle/>
          <a:p>
            <a:pPr indent="-412750" lvl="0" marL="406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AutoNum type="arabicPeriod"/>
            </a:pPr>
            <a:r>
              <a:rPr b="1" lang="en-US" sz="2200">
                <a:solidFill>
                  <a:schemeClr val="dk1"/>
                </a:solidFill>
              </a:rPr>
              <a:t>Short term recommendations</a:t>
            </a:r>
            <a:endParaRPr b="1" sz="1900"/>
          </a:p>
          <a:p>
            <a:pPr indent="-3429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/>
              <a:buChar char="-"/>
            </a:pPr>
            <a:r>
              <a:rPr lang="en-US" sz="2100">
                <a:solidFill>
                  <a:schemeClr val="dk1"/>
                </a:solidFill>
              </a:rPr>
              <a:t>Displaying the expected arrival date on the shelves &amp; website</a:t>
            </a:r>
            <a:endParaRPr sz="1800"/>
          </a:p>
          <a:p>
            <a:pPr indent="-3429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/>
              <a:buChar char="-"/>
            </a:pPr>
            <a:r>
              <a:rPr lang="en-US" sz="2100">
                <a:solidFill>
                  <a:schemeClr val="dk1"/>
                </a:solidFill>
              </a:rPr>
              <a:t>Focus more on quality, not just on price</a:t>
            </a:r>
            <a:endParaRPr sz="2100">
              <a:solidFill>
                <a:schemeClr val="dk1"/>
              </a:solidFill>
            </a:endParaRPr>
          </a:p>
          <a:p>
            <a:pPr indent="-3429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/>
              <a:buChar char="-"/>
            </a:pPr>
            <a:r>
              <a:rPr lang="en-US" sz="2100">
                <a:solidFill>
                  <a:schemeClr val="dk1"/>
                </a:solidFill>
              </a:rPr>
              <a:t>Judge the freshness from customer’s eye level.</a:t>
            </a:r>
            <a:endParaRPr sz="1800"/>
          </a:p>
          <a:p>
            <a:pPr indent="-3429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/>
              <a:buChar char="-"/>
            </a:pPr>
            <a:r>
              <a:rPr lang="en-US" sz="2100">
                <a:solidFill>
                  <a:schemeClr val="dk1"/>
                </a:solidFill>
              </a:rPr>
              <a:t>M</a:t>
            </a:r>
            <a:r>
              <a:rPr lang="en-US" sz="2100">
                <a:solidFill>
                  <a:schemeClr val="dk1"/>
                </a:solidFill>
              </a:rPr>
              <a:t>ore empowerment and quality management training for employees.</a:t>
            </a:r>
            <a:endParaRPr sz="2100">
              <a:solidFill>
                <a:schemeClr val="dk1"/>
              </a:solidFill>
            </a:endParaRPr>
          </a:p>
          <a:p>
            <a:pPr indent="-2540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bel"/>
              <a:buNone/>
            </a:pPr>
            <a:r>
              <a:t/>
            </a:r>
            <a:endParaRPr sz="2100">
              <a:solidFill>
                <a:schemeClr val="dk1"/>
              </a:solidFill>
            </a:endParaRPr>
          </a:p>
          <a:p>
            <a:pPr indent="-419100" lvl="0" marL="406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 startAt="2"/>
            </a:pPr>
            <a:r>
              <a:rPr b="1" lang="en-US" sz="2300">
                <a:solidFill>
                  <a:schemeClr val="dk1"/>
                </a:solidFill>
              </a:rPr>
              <a:t>Long term recommendations</a:t>
            </a:r>
            <a:endParaRPr b="1" sz="2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</a:pPr>
            <a:r>
              <a:rPr lang="en-US" sz="2100">
                <a:solidFill>
                  <a:schemeClr val="dk1"/>
                </a:solidFill>
              </a:rPr>
              <a:t>     Enhance the competitiveness of its private </a:t>
            </a:r>
            <a:endParaRPr sz="2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</a:pPr>
            <a:r>
              <a:rPr lang="en-US" sz="2100">
                <a:solidFill>
                  <a:schemeClr val="dk1"/>
                </a:solidFill>
              </a:rPr>
              <a:t>     label  brands “Great Value”</a:t>
            </a:r>
            <a:endParaRPr sz="2100">
              <a:solidFill>
                <a:schemeClr val="dk1"/>
              </a:solidFill>
            </a:endParaRPr>
          </a:p>
        </p:txBody>
      </p:sp>
      <p:grpSp>
        <p:nvGrpSpPr>
          <p:cNvPr id="1206" name="Google Shape;1206;p30"/>
          <p:cNvGrpSpPr/>
          <p:nvPr/>
        </p:nvGrpSpPr>
        <p:grpSpPr>
          <a:xfrm>
            <a:off x="8860658" y="5367352"/>
            <a:ext cx="618374" cy="1613949"/>
            <a:chOff x="4921825" y="870250"/>
            <a:chExt cx="407925" cy="798550"/>
          </a:xfrm>
        </p:grpSpPr>
        <p:sp>
          <p:nvSpPr>
            <p:cNvPr id="1207" name="Google Shape;1207;p30"/>
            <p:cNvSpPr/>
            <p:nvPr/>
          </p:nvSpPr>
          <p:spPr>
            <a:xfrm>
              <a:off x="4921825" y="1092675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0"/>
                  </a:moveTo>
                  <a:cubicBezTo>
                    <a:pt x="569" y="0"/>
                    <a:pt x="509" y="18"/>
                    <a:pt x="452" y="54"/>
                  </a:cubicBezTo>
                  <a:cubicBezTo>
                    <a:pt x="201" y="179"/>
                    <a:pt x="0" y="530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2" y="1031"/>
                  </a:cubicBezTo>
                  <a:cubicBezTo>
                    <a:pt x="702" y="906"/>
                    <a:pt x="878" y="580"/>
                    <a:pt x="878" y="304"/>
                  </a:cubicBezTo>
                  <a:cubicBezTo>
                    <a:pt x="878" y="108"/>
                    <a:pt x="763" y="0"/>
                    <a:pt x="624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108350" lIns="108350" spcFirstLastPara="1" rIns="108350" wrap="square" tIns="1083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t/>
              </a:r>
              <a:endPara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8" name="Google Shape;1208;p30"/>
            <p:cNvSpPr/>
            <p:nvPr/>
          </p:nvSpPr>
          <p:spPr>
            <a:xfrm>
              <a:off x="5018325" y="1037425"/>
              <a:ext cx="21950" cy="26725"/>
            </a:xfrm>
            <a:custGeom>
              <a:rect b="b" l="l" r="r" t="t"/>
              <a:pathLst>
                <a:path extrusionOk="0" h="1069" w="878">
                  <a:moveTo>
                    <a:pt x="627" y="0"/>
                  </a:moveTo>
                  <a:cubicBezTo>
                    <a:pt x="564" y="0"/>
                    <a:pt x="495" y="20"/>
                    <a:pt x="426" y="58"/>
                  </a:cubicBezTo>
                  <a:cubicBezTo>
                    <a:pt x="175" y="209"/>
                    <a:pt x="0" y="509"/>
                    <a:pt x="0" y="760"/>
                  </a:cubicBezTo>
                  <a:cubicBezTo>
                    <a:pt x="0" y="969"/>
                    <a:pt x="96" y="1069"/>
                    <a:pt x="231" y="1069"/>
                  </a:cubicBezTo>
                  <a:cubicBezTo>
                    <a:pt x="290" y="1069"/>
                    <a:pt x="357" y="1049"/>
                    <a:pt x="426" y="1011"/>
                  </a:cubicBezTo>
                  <a:cubicBezTo>
                    <a:pt x="677" y="885"/>
                    <a:pt x="877" y="585"/>
                    <a:pt x="877" y="309"/>
                  </a:cubicBezTo>
                  <a:cubicBezTo>
                    <a:pt x="877" y="100"/>
                    <a:pt x="769" y="0"/>
                    <a:pt x="627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108350" lIns="108350" spcFirstLastPara="1" rIns="108350" wrap="square" tIns="1083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t/>
              </a:r>
              <a:endPara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9" name="Google Shape;1209;p30"/>
            <p:cNvSpPr/>
            <p:nvPr/>
          </p:nvSpPr>
          <p:spPr>
            <a:xfrm>
              <a:off x="5114800" y="981775"/>
              <a:ext cx="21325" cy="26900"/>
            </a:xfrm>
            <a:custGeom>
              <a:rect b="b" l="l" r="r" t="t"/>
              <a:pathLst>
                <a:path extrusionOk="0" h="1076" w="853">
                  <a:moveTo>
                    <a:pt x="611" y="0"/>
                  </a:moveTo>
                  <a:cubicBezTo>
                    <a:pt x="554" y="0"/>
                    <a:pt x="491" y="18"/>
                    <a:pt x="427" y="54"/>
                  </a:cubicBezTo>
                  <a:cubicBezTo>
                    <a:pt x="176" y="204"/>
                    <a:pt x="1" y="530"/>
                    <a:pt x="1" y="780"/>
                  </a:cubicBezTo>
                  <a:cubicBezTo>
                    <a:pt x="1" y="969"/>
                    <a:pt x="95" y="1076"/>
                    <a:pt x="227" y="1076"/>
                  </a:cubicBezTo>
                  <a:cubicBezTo>
                    <a:pt x="287" y="1076"/>
                    <a:pt x="356" y="1053"/>
                    <a:pt x="427" y="1006"/>
                  </a:cubicBezTo>
                  <a:cubicBezTo>
                    <a:pt x="677" y="906"/>
                    <a:pt x="853" y="580"/>
                    <a:pt x="853" y="304"/>
                  </a:cubicBezTo>
                  <a:cubicBezTo>
                    <a:pt x="853" y="108"/>
                    <a:pt x="751" y="0"/>
                    <a:pt x="611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108350" lIns="108350" spcFirstLastPara="1" rIns="108350" wrap="square" tIns="1083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t/>
              </a:r>
              <a:endPara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0" name="Google Shape;1210;p30"/>
            <p:cNvSpPr/>
            <p:nvPr/>
          </p:nvSpPr>
          <p:spPr>
            <a:xfrm>
              <a:off x="5210050" y="92600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1"/>
                  </a:moveTo>
                  <a:cubicBezTo>
                    <a:pt x="568" y="1"/>
                    <a:pt x="509" y="18"/>
                    <a:pt x="451" y="54"/>
                  </a:cubicBezTo>
                  <a:cubicBezTo>
                    <a:pt x="226" y="204"/>
                    <a:pt x="0" y="505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1" y="1032"/>
                  </a:cubicBezTo>
                  <a:cubicBezTo>
                    <a:pt x="677" y="906"/>
                    <a:pt x="877" y="580"/>
                    <a:pt x="877" y="305"/>
                  </a:cubicBezTo>
                  <a:cubicBezTo>
                    <a:pt x="877" y="108"/>
                    <a:pt x="763" y="1"/>
                    <a:pt x="624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108350" lIns="108350" spcFirstLastPara="1" rIns="108350" wrap="square" tIns="1083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t/>
              </a:r>
              <a:endPara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1" name="Google Shape;1211;p30"/>
            <p:cNvSpPr/>
            <p:nvPr/>
          </p:nvSpPr>
          <p:spPr>
            <a:xfrm>
              <a:off x="5306525" y="870250"/>
              <a:ext cx="21975" cy="27125"/>
            </a:xfrm>
            <a:custGeom>
              <a:rect b="b" l="l" r="r" t="t"/>
              <a:pathLst>
                <a:path extrusionOk="0" h="1085" w="879">
                  <a:moveTo>
                    <a:pt x="616" y="0"/>
                  </a:moveTo>
                  <a:cubicBezTo>
                    <a:pt x="556" y="0"/>
                    <a:pt x="492" y="18"/>
                    <a:pt x="427" y="53"/>
                  </a:cubicBezTo>
                  <a:cubicBezTo>
                    <a:pt x="226" y="229"/>
                    <a:pt x="1" y="505"/>
                    <a:pt x="1" y="780"/>
                  </a:cubicBezTo>
                  <a:cubicBezTo>
                    <a:pt x="1" y="977"/>
                    <a:pt x="103" y="1084"/>
                    <a:pt x="243" y="1084"/>
                  </a:cubicBezTo>
                  <a:cubicBezTo>
                    <a:pt x="300" y="1084"/>
                    <a:pt x="362" y="1067"/>
                    <a:pt x="427" y="1031"/>
                  </a:cubicBezTo>
                  <a:cubicBezTo>
                    <a:pt x="678" y="906"/>
                    <a:pt x="878" y="605"/>
                    <a:pt x="878" y="304"/>
                  </a:cubicBezTo>
                  <a:cubicBezTo>
                    <a:pt x="878" y="108"/>
                    <a:pt x="763" y="0"/>
                    <a:pt x="616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108350" lIns="108350" spcFirstLastPara="1" rIns="108350" wrap="square" tIns="1083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t/>
              </a:r>
              <a:endPara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2" name="Google Shape;1212;p30"/>
            <p:cNvSpPr/>
            <p:nvPr/>
          </p:nvSpPr>
          <p:spPr>
            <a:xfrm>
              <a:off x="4921825" y="1203450"/>
              <a:ext cx="21950" cy="26750"/>
            </a:xfrm>
            <a:custGeom>
              <a:rect b="b" l="l" r="r" t="t"/>
              <a:pathLst>
                <a:path extrusionOk="0" h="1070" w="878">
                  <a:moveTo>
                    <a:pt x="636" y="1"/>
                  </a:moveTo>
                  <a:cubicBezTo>
                    <a:pt x="577" y="1"/>
                    <a:pt x="513" y="20"/>
                    <a:pt x="452" y="59"/>
                  </a:cubicBezTo>
                  <a:cubicBezTo>
                    <a:pt x="226" y="209"/>
                    <a:pt x="25" y="510"/>
                    <a:pt x="0" y="761"/>
                  </a:cubicBezTo>
                  <a:cubicBezTo>
                    <a:pt x="0" y="969"/>
                    <a:pt x="109" y="1069"/>
                    <a:pt x="251" y="1069"/>
                  </a:cubicBezTo>
                  <a:cubicBezTo>
                    <a:pt x="313" y="1069"/>
                    <a:pt x="382" y="1050"/>
                    <a:pt x="452" y="1011"/>
                  </a:cubicBezTo>
                  <a:cubicBezTo>
                    <a:pt x="702" y="886"/>
                    <a:pt x="878" y="585"/>
                    <a:pt x="878" y="310"/>
                  </a:cubicBezTo>
                  <a:cubicBezTo>
                    <a:pt x="878" y="101"/>
                    <a:pt x="769" y="1"/>
                    <a:pt x="636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108350" lIns="108350" spcFirstLastPara="1" rIns="108350" wrap="square" tIns="1083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t/>
              </a:r>
              <a:endPara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3" name="Google Shape;1213;p30"/>
            <p:cNvSpPr/>
            <p:nvPr/>
          </p:nvSpPr>
          <p:spPr>
            <a:xfrm>
              <a:off x="4922450" y="131385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35" y="1"/>
                  </a:moveTo>
                  <a:cubicBezTo>
                    <a:pt x="579" y="1"/>
                    <a:pt x="516" y="18"/>
                    <a:pt x="452" y="54"/>
                  </a:cubicBezTo>
                  <a:cubicBezTo>
                    <a:pt x="201" y="204"/>
                    <a:pt x="0" y="530"/>
                    <a:pt x="0" y="781"/>
                  </a:cubicBezTo>
                  <a:cubicBezTo>
                    <a:pt x="0" y="977"/>
                    <a:pt x="102" y="1085"/>
                    <a:pt x="252" y="1085"/>
                  </a:cubicBezTo>
                  <a:cubicBezTo>
                    <a:pt x="312" y="1085"/>
                    <a:pt x="380" y="1067"/>
                    <a:pt x="452" y="1031"/>
                  </a:cubicBezTo>
                  <a:cubicBezTo>
                    <a:pt x="702" y="906"/>
                    <a:pt x="878" y="580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108350" lIns="108350" spcFirstLastPara="1" rIns="108350" wrap="square" tIns="1083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t/>
              </a:r>
              <a:endPara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4" name="Google Shape;1214;p30"/>
            <p:cNvSpPr/>
            <p:nvPr/>
          </p:nvSpPr>
          <p:spPr>
            <a:xfrm>
              <a:off x="4922450" y="142475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35" y="1"/>
                  </a:moveTo>
                  <a:cubicBezTo>
                    <a:pt x="579" y="1"/>
                    <a:pt x="516" y="18"/>
                    <a:pt x="452" y="54"/>
                  </a:cubicBezTo>
                  <a:cubicBezTo>
                    <a:pt x="226" y="179"/>
                    <a:pt x="51" y="505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2" y="1032"/>
                  </a:cubicBezTo>
                  <a:cubicBezTo>
                    <a:pt x="702" y="906"/>
                    <a:pt x="878" y="605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108350" lIns="108350" spcFirstLastPara="1" rIns="108350" wrap="square" tIns="1083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t/>
              </a:r>
              <a:endPara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5" name="Google Shape;1215;p30"/>
            <p:cNvSpPr/>
            <p:nvPr/>
          </p:nvSpPr>
          <p:spPr>
            <a:xfrm>
              <a:off x="4923700" y="1535550"/>
              <a:ext cx="21325" cy="26725"/>
            </a:xfrm>
            <a:custGeom>
              <a:rect b="b" l="l" r="r" t="t"/>
              <a:pathLst>
                <a:path extrusionOk="0" h="1069" w="853">
                  <a:moveTo>
                    <a:pt x="622" y="0"/>
                  </a:moveTo>
                  <a:cubicBezTo>
                    <a:pt x="563" y="0"/>
                    <a:pt x="496" y="20"/>
                    <a:pt x="427" y="58"/>
                  </a:cubicBezTo>
                  <a:cubicBezTo>
                    <a:pt x="176" y="183"/>
                    <a:pt x="1" y="484"/>
                    <a:pt x="1" y="760"/>
                  </a:cubicBezTo>
                  <a:cubicBezTo>
                    <a:pt x="1" y="968"/>
                    <a:pt x="97" y="1069"/>
                    <a:pt x="231" y="1069"/>
                  </a:cubicBezTo>
                  <a:cubicBezTo>
                    <a:pt x="291" y="1069"/>
                    <a:pt x="357" y="1049"/>
                    <a:pt x="427" y="1011"/>
                  </a:cubicBezTo>
                  <a:cubicBezTo>
                    <a:pt x="677" y="885"/>
                    <a:pt x="853" y="584"/>
                    <a:pt x="853" y="309"/>
                  </a:cubicBezTo>
                  <a:cubicBezTo>
                    <a:pt x="853" y="100"/>
                    <a:pt x="756" y="0"/>
                    <a:pt x="622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108350" lIns="108350" spcFirstLastPara="1" rIns="108350" wrap="square" tIns="1083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t/>
              </a:r>
              <a:endPara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6" name="Google Shape;1216;p30"/>
            <p:cNvSpPr/>
            <p:nvPr/>
          </p:nvSpPr>
          <p:spPr>
            <a:xfrm>
              <a:off x="5018325" y="1147800"/>
              <a:ext cx="21950" cy="27150"/>
            </a:xfrm>
            <a:custGeom>
              <a:rect b="b" l="l" r="r" t="t"/>
              <a:pathLst>
                <a:path extrusionOk="0" h="1086" w="878">
                  <a:moveTo>
                    <a:pt x="615" y="1"/>
                  </a:moveTo>
                  <a:cubicBezTo>
                    <a:pt x="556" y="1"/>
                    <a:pt x="491" y="18"/>
                    <a:pt x="426" y="54"/>
                  </a:cubicBezTo>
                  <a:cubicBezTo>
                    <a:pt x="201" y="205"/>
                    <a:pt x="0" y="480"/>
                    <a:pt x="0" y="781"/>
                  </a:cubicBezTo>
                  <a:cubicBezTo>
                    <a:pt x="0" y="978"/>
                    <a:pt x="102" y="1085"/>
                    <a:pt x="242" y="1085"/>
                  </a:cubicBezTo>
                  <a:cubicBezTo>
                    <a:pt x="299" y="1085"/>
                    <a:pt x="361" y="1068"/>
                    <a:pt x="426" y="1032"/>
                  </a:cubicBezTo>
                  <a:cubicBezTo>
                    <a:pt x="677" y="906"/>
                    <a:pt x="877" y="581"/>
                    <a:pt x="877" y="305"/>
                  </a:cubicBezTo>
                  <a:cubicBezTo>
                    <a:pt x="877" y="108"/>
                    <a:pt x="763" y="1"/>
                    <a:pt x="615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108350" lIns="108350" spcFirstLastPara="1" rIns="108350" wrap="square" tIns="1083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t/>
              </a:r>
              <a:endPara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7" name="Google Shape;1217;p30"/>
            <p:cNvSpPr/>
            <p:nvPr/>
          </p:nvSpPr>
          <p:spPr>
            <a:xfrm>
              <a:off x="5114800" y="1092050"/>
              <a:ext cx="21325" cy="27125"/>
            </a:xfrm>
            <a:custGeom>
              <a:rect b="b" l="l" r="r" t="t"/>
              <a:pathLst>
                <a:path extrusionOk="0" h="1085" w="853">
                  <a:moveTo>
                    <a:pt x="611" y="0"/>
                  </a:moveTo>
                  <a:cubicBezTo>
                    <a:pt x="554" y="0"/>
                    <a:pt x="491" y="18"/>
                    <a:pt x="427" y="54"/>
                  </a:cubicBezTo>
                  <a:cubicBezTo>
                    <a:pt x="201" y="204"/>
                    <a:pt x="1" y="530"/>
                    <a:pt x="1" y="781"/>
                  </a:cubicBezTo>
                  <a:cubicBezTo>
                    <a:pt x="1" y="977"/>
                    <a:pt x="103" y="1085"/>
                    <a:pt x="243" y="1085"/>
                  </a:cubicBezTo>
                  <a:cubicBezTo>
                    <a:pt x="299" y="1085"/>
                    <a:pt x="362" y="1067"/>
                    <a:pt x="427" y="1031"/>
                  </a:cubicBezTo>
                  <a:cubicBezTo>
                    <a:pt x="677" y="906"/>
                    <a:pt x="853" y="580"/>
                    <a:pt x="853" y="304"/>
                  </a:cubicBezTo>
                  <a:cubicBezTo>
                    <a:pt x="853" y="108"/>
                    <a:pt x="751" y="0"/>
                    <a:pt x="611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108350" lIns="108350" spcFirstLastPara="1" rIns="108350" wrap="square" tIns="1083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t/>
              </a:r>
              <a:endPara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8" name="Google Shape;1218;p30"/>
            <p:cNvSpPr/>
            <p:nvPr/>
          </p:nvSpPr>
          <p:spPr>
            <a:xfrm>
              <a:off x="5210675" y="1036275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35" y="1"/>
                  </a:moveTo>
                  <a:cubicBezTo>
                    <a:pt x="579" y="1"/>
                    <a:pt x="516" y="18"/>
                    <a:pt x="451" y="54"/>
                  </a:cubicBezTo>
                  <a:cubicBezTo>
                    <a:pt x="201" y="230"/>
                    <a:pt x="0" y="530"/>
                    <a:pt x="0" y="781"/>
                  </a:cubicBezTo>
                  <a:cubicBezTo>
                    <a:pt x="0" y="978"/>
                    <a:pt x="115" y="1085"/>
                    <a:pt x="263" y="1085"/>
                  </a:cubicBezTo>
                  <a:cubicBezTo>
                    <a:pt x="322" y="1085"/>
                    <a:pt x="387" y="1068"/>
                    <a:pt x="451" y="1032"/>
                  </a:cubicBezTo>
                  <a:cubicBezTo>
                    <a:pt x="702" y="906"/>
                    <a:pt x="878" y="580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108350" lIns="108350" spcFirstLastPara="1" rIns="108350" wrap="square" tIns="1083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t/>
              </a:r>
              <a:endPara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9" name="Google Shape;1219;p30"/>
            <p:cNvSpPr/>
            <p:nvPr/>
          </p:nvSpPr>
          <p:spPr>
            <a:xfrm>
              <a:off x="5307150" y="981775"/>
              <a:ext cx="21975" cy="26900"/>
            </a:xfrm>
            <a:custGeom>
              <a:rect b="b" l="l" r="r" t="t"/>
              <a:pathLst>
                <a:path extrusionOk="0" h="1076" w="879">
                  <a:moveTo>
                    <a:pt x="625" y="0"/>
                  </a:moveTo>
                  <a:cubicBezTo>
                    <a:pt x="569" y="0"/>
                    <a:pt x="510" y="18"/>
                    <a:pt x="452" y="54"/>
                  </a:cubicBezTo>
                  <a:cubicBezTo>
                    <a:pt x="201" y="179"/>
                    <a:pt x="1" y="480"/>
                    <a:pt x="1" y="780"/>
                  </a:cubicBezTo>
                  <a:cubicBezTo>
                    <a:pt x="1" y="969"/>
                    <a:pt x="107" y="1076"/>
                    <a:pt x="246" y="1076"/>
                  </a:cubicBezTo>
                  <a:cubicBezTo>
                    <a:pt x="310" y="1076"/>
                    <a:pt x="381" y="1053"/>
                    <a:pt x="452" y="1006"/>
                  </a:cubicBezTo>
                  <a:cubicBezTo>
                    <a:pt x="678" y="906"/>
                    <a:pt x="878" y="580"/>
                    <a:pt x="878" y="304"/>
                  </a:cubicBezTo>
                  <a:cubicBezTo>
                    <a:pt x="878" y="108"/>
                    <a:pt x="763" y="0"/>
                    <a:pt x="625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108350" lIns="108350" spcFirstLastPara="1" rIns="108350" wrap="square" tIns="1083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t/>
              </a:r>
              <a:endPara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0" name="Google Shape;1220;p30"/>
            <p:cNvSpPr/>
            <p:nvPr/>
          </p:nvSpPr>
          <p:spPr>
            <a:xfrm>
              <a:off x="5018950" y="125810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0"/>
                  </a:moveTo>
                  <a:cubicBezTo>
                    <a:pt x="568" y="0"/>
                    <a:pt x="509" y="17"/>
                    <a:pt x="451" y="53"/>
                  </a:cubicBezTo>
                  <a:cubicBezTo>
                    <a:pt x="176" y="204"/>
                    <a:pt x="0" y="504"/>
                    <a:pt x="0" y="780"/>
                  </a:cubicBezTo>
                  <a:cubicBezTo>
                    <a:pt x="0" y="977"/>
                    <a:pt x="115" y="1084"/>
                    <a:pt x="262" y="1084"/>
                  </a:cubicBezTo>
                  <a:cubicBezTo>
                    <a:pt x="322" y="1084"/>
                    <a:pt x="387" y="1067"/>
                    <a:pt x="451" y="1031"/>
                  </a:cubicBezTo>
                  <a:cubicBezTo>
                    <a:pt x="702" y="905"/>
                    <a:pt x="877" y="580"/>
                    <a:pt x="877" y="304"/>
                  </a:cubicBezTo>
                  <a:cubicBezTo>
                    <a:pt x="877" y="107"/>
                    <a:pt x="763" y="0"/>
                    <a:pt x="624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108350" lIns="108350" spcFirstLastPara="1" rIns="108350" wrap="square" tIns="1083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t/>
              </a:r>
              <a:endPara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1" name="Google Shape;1221;p30"/>
            <p:cNvSpPr/>
            <p:nvPr/>
          </p:nvSpPr>
          <p:spPr>
            <a:xfrm>
              <a:off x="5018950" y="1369225"/>
              <a:ext cx="21950" cy="27000"/>
            </a:xfrm>
            <a:custGeom>
              <a:rect b="b" l="l" r="r" t="t"/>
              <a:pathLst>
                <a:path extrusionOk="0" h="1080" w="878">
                  <a:moveTo>
                    <a:pt x="637" y="0"/>
                  </a:moveTo>
                  <a:cubicBezTo>
                    <a:pt x="578" y="0"/>
                    <a:pt x="513" y="23"/>
                    <a:pt x="451" y="70"/>
                  </a:cubicBezTo>
                  <a:cubicBezTo>
                    <a:pt x="176" y="195"/>
                    <a:pt x="0" y="496"/>
                    <a:pt x="0" y="771"/>
                  </a:cubicBezTo>
                  <a:cubicBezTo>
                    <a:pt x="0" y="980"/>
                    <a:pt x="109" y="1080"/>
                    <a:pt x="250" y="1080"/>
                  </a:cubicBezTo>
                  <a:cubicBezTo>
                    <a:pt x="313" y="1080"/>
                    <a:pt x="382" y="1060"/>
                    <a:pt x="451" y="1022"/>
                  </a:cubicBezTo>
                  <a:cubicBezTo>
                    <a:pt x="702" y="897"/>
                    <a:pt x="877" y="596"/>
                    <a:pt x="877" y="320"/>
                  </a:cubicBezTo>
                  <a:cubicBezTo>
                    <a:pt x="877" y="113"/>
                    <a:pt x="770" y="0"/>
                    <a:pt x="637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108350" lIns="108350" spcFirstLastPara="1" rIns="108350" wrap="square" tIns="1083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t/>
              </a:r>
              <a:endPara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2" name="Google Shape;1222;p30"/>
            <p:cNvSpPr/>
            <p:nvPr/>
          </p:nvSpPr>
          <p:spPr>
            <a:xfrm>
              <a:off x="5018950" y="147990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0"/>
                  </a:moveTo>
                  <a:cubicBezTo>
                    <a:pt x="568" y="0"/>
                    <a:pt x="509" y="18"/>
                    <a:pt x="451" y="54"/>
                  </a:cubicBezTo>
                  <a:cubicBezTo>
                    <a:pt x="226" y="179"/>
                    <a:pt x="25" y="505"/>
                    <a:pt x="0" y="780"/>
                  </a:cubicBezTo>
                  <a:cubicBezTo>
                    <a:pt x="0" y="977"/>
                    <a:pt x="102" y="1084"/>
                    <a:pt x="251" y="1084"/>
                  </a:cubicBezTo>
                  <a:cubicBezTo>
                    <a:pt x="312" y="1084"/>
                    <a:pt x="379" y="1067"/>
                    <a:pt x="451" y="1031"/>
                  </a:cubicBezTo>
                  <a:cubicBezTo>
                    <a:pt x="702" y="906"/>
                    <a:pt x="877" y="580"/>
                    <a:pt x="877" y="304"/>
                  </a:cubicBezTo>
                  <a:cubicBezTo>
                    <a:pt x="877" y="108"/>
                    <a:pt x="763" y="0"/>
                    <a:pt x="624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108350" lIns="108350" spcFirstLastPara="1" rIns="108350" wrap="square" tIns="1083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t/>
              </a:r>
              <a:endPara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3" name="Google Shape;1223;p30"/>
            <p:cNvSpPr/>
            <p:nvPr/>
          </p:nvSpPr>
          <p:spPr>
            <a:xfrm>
              <a:off x="5114800" y="1203450"/>
              <a:ext cx="21325" cy="26750"/>
            </a:xfrm>
            <a:custGeom>
              <a:rect b="b" l="l" r="r" t="t"/>
              <a:pathLst>
                <a:path extrusionOk="0" h="1070" w="853">
                  <a:moveTo>
                    <a:pt x="622" y="1"/>
                  </a:moveTo>
                  <a:cubicBezTo>
                    <a:pt x="563" y="1"/>
                    <a:pt x="496" y="20"/>
                    <a:pt x="427" y="59"/>
                  </a:cubicBezTo>
                  <a:cubicBezTo>
                    <a:pt x="201" y="184"/>
                    <a:pt x="26" y="485"/>
                    <a:pt x="1" y="761"/>
                  </a:cubicBezTo>
                  <a:cubicBezTo>
                    <a:pt x="1" y="969"/>
                    <a:pt x="85" y="1069"/>
                    <a:pt x="220" y="1069"/>
                  </a:cubicBezTo>
                  <a:cubicBezTo>
                    <a:pt x="280" y="1069"/>
                    <a:pt x="350" y="1050"/>
                    <a:pt x="427" y="1011"/>
                  </a:cubicBezTo>
                  <a:cubicBezTo>
                    <a:pt x="677" y="886"/>
                    <a:pt x="853" y="585"/>
                    <a:pt x="853" y="310"/>
                  </a:cubicBezTo>
                  <a:cubicBezTo>
                    <a:pt x="853" y="101"/>
                    <a:pt x="756" y="1"/>
                    <a:pt x="622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108350" lIns="108350" spcFirstLastPara="1" rIns="108350" wrap="square" tIns="1083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t/>
              </a:r>
              <a:endPara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4" name="Google Shape;1224;p30"/>
            <p:cNvSpPr/>
            <p:nvPr/>
          </p:nvSpPr>
          <p:spPr>
            <a:xfrm>
              <a:off x="5210675" y="1147800"/>
              <a:ext cx="21950" cy="27150"/>
            </a:xfrm>
            <a:custGeom>
              <a:rect b="b" l="l" r="r" t="t"/>
              <a:pathLst>
                <a:path extrusionOk="0" h="1086" w="878">
                  <a:moveTo>
                    <a:pt x="635" y="1"/>
                  </a:moveTo>
                  <a:cubicBezTo>
                    <a:pt x="579" y="1"/>
                    <a:pt x="516" y="18"/>
                    <a:pt x="451" y="54"/>
                  </a:cubicBezTo>
                  <a:cubicBezTo>
                    <a:pt x="226" y="180"/>
                    <a:pt x="0" y="480"/>
                    <a:pt x="0" y="781"/>
                  </a:cubicBezTo>
                  <a:cubicBezTo>
                    <a:pt x="0" y="978"/>
                    <a:pt x="115" y="1085"/>
                    <a:pt x="263" y="1085"/>
                  </a:cubicBezTo>
                  <a:cubicBezTo>
                    <a:pt x="322" y="1085"/>
                    <a:pt x="387" y="1068"/>
                    <a:pt x="451" y="1032"/>
                  </a:cubicBezTo>
                  <a:cubicBezTo>
                    <a:pt x="702" y="906"/>
                    <a:pt x="878" y="581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108350" lIns="108350" spcFirstLastPara="1" rIns="108350" wrap="square" tIns="1083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t/>
              </a:r>
              <a:endPara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5" name="Google Shape;1225;p30"/>
            <p:cNvSpPr/>
            <p:nvPr/>
          </p:nvSpPr>
          <p:spPr>
            <a:xfrm>
              <a:off x="5307150" y="1092050"/>
              <a:ext cx="21975" cy="27125"/>
            </a:xfrm>
            <a:custGeom>
              <a:rect b="b" l="l" r="r" t="t"/>
              <a:pathLst>
                <a:path extrusionOk="0" h="1085" w="879">
                  <a:moveTo>
                    <a:pt x="625" y="0"/>
                  </a:moveTo>
                  <a:cubicBezTo>
                    <a:pt x="569" y="0"/>
                    <a:pt x="510" y="18"/>
                    <a:pt x="452" y="54"/>
                  </a:cubicBezTo>
                  <a:cubicBezTo>
                    <a:pt x="227" y="179"/>
                    <a:pt x="26" y="530"/>
                    <a:pt x="1" y="781"/>
                  </a:cubicBezTo>
                  <a:cubicBezTo>
                    <a:pt x="1" y="977"/>
                    <a:pt x="116" y="1085"/>
                    <a:pt x="263" y="1085"/>
                  </a:cubicBezTo>
                  <a:cubicBezTo>
                    <a:pt x="323" y="1085"/>
                    <a:pt x="387" y="1067"/>
                    <a:pt x="452" y="1031"/>
                  </a:cubicBezTo>
                  <a:cubicBezTo>
                    <a:pt x="678" y="906"/>
                    <a:pt x="878" y="580"/>
                    <a:pt x="878" y="304"/>
                  </a:cubicBezTo>
                  <a:cubicBezTo>
                    <a:pt x="878" y="108"/>
                    <a:pt x="763" y="0"/>
                    <a:pt x="625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108350" lIns="108350" spcFirstLastPara="1" rIns="108350" wrap="square" tIns="1083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t/>
              </a:r>
              <a:endPara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6" name="Google Shape;1226;p30"/>
            <p:cNvSpPr/>
            <p:nvPr/>
          </p:nvSpPr>
          <p:spPr>
            <a:xfrm>
              <a:off x="5115425" y="131385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16" y="1"/>
                  </a:moveTo>
                  <a:cubicBezTo>
                    <a:pt x="556" y="1"/>
                    <a:pt x="492" y="18"/>
                    <a:pt x="427" y="54"/>
                  </a:cubicBezTo>
                  <a:cubicBezTo>
                    <a:pt x="176" y="179"/>
                    <a:pt x="1" y="480"/>
                    <a:pt x="1" y="781"/>
                  </a:cubicBezTo>
                  <a:cubicBezTo>
                    <a:pt x="1" y="977"/>
                    <a:pt x="90" y="1085"/>
                    <a:pt x="232" y="1085"/>
                  </a:cubicBezTo>
                  <a:cubicBezTo>
                    <a:pt x="289" y="1085"/>
                    <a:pt x="355" y="1067"/>
                    <a:pt x="427" y="1031"/>
                  </a:cubicBezTo>
                  <a:cubicBezTo>
                    <a:pt x="677" y="906"/>
                    <a:pt x="878" y="580"/>
                    <a:pt x="878" y="305"/>
                  </a:cubicBezTo>
                  <a:cubicBezTo>
                    <a:pt x="878" y="108"/>
                    <a:pt x="763" y="1"/>
                    <a:pt x="616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108350" lIns="108350" spcFirstLastPara="1" rIns="108350" wrap="square" tIns="1083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t/>
              </a:r>
              <a:endPara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7" name="Google Shape;1227;p30"/>
            <p:cNvSpPr/>
            <p:nvPr/>
          </p:nvSpPr>
          <p:spPr>
            <a:xfrm>
              <a:off x="5115425" y="1424125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16" y="1"/>
                  </a:moveTo>
                  <a:cubicBezTo>
                    <a:pt x="556" y="1"/>
                    <a:pt x="492" y="18"/>
                    <a:pt x="427" y="54"/>
                  </a:cubicBezTo>
                  <a:cubicBezTo>
                    <a:pt x="226" y="179"/>
                    <a:pt x="26" y="530"/>
                    <a:pt x="1" y="781"/>
                  </a:cubicBezTo>
                  <a:cubicBezTo>
                    <a:pt x="1" y="977"/>
                    <a:pt x="90" y="1085"/>
                    <a:pt x="232" y="1085"/>
                  </a:cubicBezTo>
                  <a:cubicBezTo>
                    <a:pt x="289" y="1085"/>
                    <a:pt x="355" y="1067"/>
                    <a:pt x="427" y="1031"/>
                  </a:cubicBezTo>
                  <a:cubicBezTo>
                    <a:pt x="677" y="906"/>
                    <a:pt x="878" y="580"/>
                    <a:pt x="878" y="305"/>
                  </a:cubicBezTo>
                  <a:cubicBezTo>
                    <a:pt x="878" y="108"/>
                    <a:pt x="763" y="1"/>
                    <a:pt x="616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108350" lIns="108350" spcFirstLastPara="1" rIns="108350" wrap="square" tIns="1083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t/>
              </a:r>
              <a:endPara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8" name="Google Shape;1228;p30"/>
            <p:cNvSpPr/>
            <p:nvPr/>
          </p:nvSpPr>
          <p:spPr>
            <a:xfrm>
              <a:off x="5211300" y="1258100"/>
              <a:ext cx="22575" cy="27125"/>
            </a:xfrm>
            <a:custGeom>
              <a:rect b="b" l="l" r="r" t="t"/>
              <a:pathLst>
                <a:path extrusionOk="0" h="1085" w="903">
                  <a:moveTo>
                    <a:pt x="640" y="0"/>
                  </a:moveTo>
                  <a:cubicBezTo>
                    <a:pt x="581" y="0"/>
                    <a:pt x="516" y="17"/>
                    <a:pt x="452" y="53"/>
                  </a:cubicBezTo>
                  <a:cubicBezTo>
                    <a:pt x="201" y="179"/>
                    <a:pt x="0" y="530"/>
                    <a:pt x="25" y="780"/>
                  </a:cubicBezTo>
                  <a:cubicBezTo>
                    <a:pt x="25" y="977"/>
                    <a:pt x="115" y="1084"/>
                    <a:pt x="257" y="1084"/>
                  </a:cubicBezTo>
                  <a:cubicBezTo>
                    <a:pt x="314" y="1084"/>
                    <a:pt x="380" y="1067"/>
                    <a:pt x="452" y="1031"/>
                  </a:cubicBezTo>
                  <a:cubicBezTo>
                    <a:pt x="702" y="905"/>
                    <a:pt x="903" y="580"/>
                    <a:pt x="903" y="304"/>
                  </a:cubicBezTo>
                  <a:cubicBezTo>
                    <a:pt x="903" y="107"/>
                    <a:pt x="788" y="0"/>
                    <a:pt x="640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108350" lIns="108350" spcFirstLastPara="1" rIns="108350" wrap="square" tIns="1083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t/>
              </a:r>
              <a:endPara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9" name="Google Shape;1229;p30"/>
            <p:cNvSpPr/>
            <p:nvPr/>
          </p:nvSpPr>
          <p:spPr>
            <a:xfrm>
              <a:off x="5307150" y="1202325"/>
              <a:ext cx="21975" cy="27125"/>
            </a:xfrm>
            <a:custGeom>
              <a:rect b="b" l="l" r="r" t="t"/>
              <a:pathLst>
                <a:path extrusionOk="0" h="1085" w="879">
                  <a:moveTo>
                    <a:pt x="625" y="0"/>
                  </a:moveTo>
                  <a:cubicBezTo>
                    <a:pt x="569" y="0"/>
                    <a:pt x="510" y="18"/>
                    <a:pt x="452" y="54"/>
                  </a:cubicBezTo>
                  <a:cubicBezTo>
                    <a:pt x="227" y="179"/>
                    <a:pt x="26" y="530"/>
                    <a:pt x="1" y="781"/>
                  </a:cubicBezTo>
                  <a:cubicBezTo>
                    <a:pt x="1" y="977"/>
                    <a:pt x="116" y="1085"/>
                    <a:pt x="263" y="1085"/>
                  </a:cubicBezTo>
                  <a:cubicBezTo>
                    <a:pt x="323" y="1085"/>
                    <a:pt x="387" y="1067"/>
                    <a:pt x="452" y="1031"/>
                  </a:cubicBezTo>
                  <a:cubicBezTo>
                    <a:pt x="678" y="906"/>
                    <a:pt x="878" y="605"/>
                    <a:pt x="878" y="304"/>
                  </a:cubicBezTo>
                  <a:cubicBezTo>
                    <a:pt x="878" y="108"/>
                    <a:pt x="763" y="0"/>
                    <a:pt x="625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108350" lIns="108350" spcFirstLastPara="1" rIns="108350" wrap="square" tIns="1083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t/>
              </a:r>
              <a:endPara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0" name="Google Shape;1230;p30"/>
            <p:cNvSpPr/>
            <p:nvPr/>
          </p:nvSpPr>
          <p:spPr>
            <a:xfrm>
              <a:off x="5307800" y="1313100"/>
              <a:ext cx="21950" cy="26750"/>
            </a:xfrm>
            <a:custGeom>
              <a:rect b="b" l="l" r="r" t="t"/>
              <a:pathLst>
                <a:path extrusionOk="0" h="1070" w="878">
                  <a:moveTo>
                    <a:pt x="647" y="1"/>
                  </a:moveTo>
                  <a:cubicBezTo>
                    <a:pt x="587" y="1"/>
                    <a:pt x="520" y="20"/>
                    <a:pt x="451" y="59"/>
                  </a:cubicBezTo>
                  <a:cubicBezTo>
                    <a:pt x="201" y="184"/>
                    <a:pt x="0" y="510"/>
                    <a:pt x="0" y="761"/>
                  </a:cubicBezTo>
                  <a:cubicBezTo>
                    <a:pt x="0" y="969"/>
                    <a:pt x="108" y="1069"/>
                    <a:pt x="250" y="1069"/>
                  </a:cubicBezTo>
                  <a:cubicBezTo>
                    <a:pt x="313" y="1069"/>
                    <a:pt x="382" y="1050"/>
                    <a:pt x="451" y="1011"/>
                  </a:cubicBezTo>
                  <a:cubicBezTo>
                    <a:pt x="702" y="886"/>
                    <a:pt x="877" y="585"/>
                    <a:pt x="877" y="310"/>
                  </a:cubicBezTo>
                  <a:cubicBezTo>
                    <a:pt x="877" y="101"/>
                    <a:pt x="781" y="1"/>
                    <a:pt x="647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108350" lIns="108350" spcFirstLastPara="1" rIns="108350" wrap="square" tIns="1083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t/>
              </a:r>
              <a:endPara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1" name="Google Shape;1231;p30"/>
            <p:cNvSpPr/>
            <p:nvPr/>
          </p:nvSpPr>
          <p:spPr>
            <a:xfrm>
              <a:off x="5211300" y="1368375"/>
              <a:ext cx="22575" cy="27125"/>
            </a:xfrm>
            <a:custGeom>
              <a:rect b="b" l="l" r="r" t="t"/>
              <a:pathLst>
                <a:path extrusionOk="0" h="1085" w="903">
                  <a:moveTo>
                    <a:pt x="640" y="0"/>
                  </a:moveTo>
                  <a:cubicBezTo>
                    <a:pt x="581" y="0"/>
                    <a:pt x="516" y="17"/>
                    <a:pt x="452" y="53"/>
                  </a:cubicBezTo>
                  <a:cubicBezTo>
                    <a:pt x="226" y="179"/>
                    <a:pt x="0" y="530"/>
                    <a:pt x="25" y="780"/>
                  </a:cubicBezTo>
                  <a:cubicBezTo>
                    <a:pt x="25" y="977"/>
                    <a:pt x="127" y="1084"/>
                    <a:pt x="268" y="1084"/>
                  </a:cubicBezTo>
                  <a:cubicBezTo>
                    <a:pt x="324" y="1084"/>
                    <a:pt x="387" y="1067"/>
                    <a:pt x="452" y="1031"/>
                  </a:cubicBezTo>
                  <a:cubicBezTo>
                    <a:pt x="702" y="906"/>
                    <a:pt x="903" y="605"/>
                    <a:pt x="903" y="304"/>
                  </a:cubicBezTo>
                  <a:cubicBezTo>
                    <a:pt x="903" y="107"/>
                    <a:pt x="788" y="0"/>
                    <a:pt x="640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108350" lIns="108350" spcFirstLastPara="1" rIns="108350" wrap="square" tIns="1083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t/>
              </a:r>
              <a:endPara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2" name="Google Shape;1232;p30"/>
            <p:cNvSpPr/>
            <p:nvPr/>
          </p:nvSpPr>
          <p:spPr>
            <a:xfrm>
              <a:off x="4921825" y="1642050"/>
              <a:ext cx="21950" cy="26750"/>
            </a:xfrm>
            <a:custGeom>
              <a:rect b="b" l="l" r="r" t="t"/>
              <a:pathLst>
                <a:path extrusionOk="0" h="1070" w="878">
                  <a:moveTo>
                    <a:pt x="636" y="1"/>
                  </a:moveTo>
                  <a:cubicBezTo>
                    <a:pt x="577" y="1"/>
                    <a:pt x="513" y="20"/>
                    <a:pt x="452" y="59"/>
                  </a:cubicBezTo>
                  <a:cubicBezTo>
                    <a:pt x="201" y="184"/>
                    <a:pt x="0" y="510"/>
                    <a:pt x="0" y="761"/>
                  </a:cubicBezTo>
                  <a:cubicBezTo>
                    <a:pt x="0" y="969"/>
                    <a:pt x="109" y="1069"/>
                    <a:pt x="251" y="1069"/>
                  </a:cubicBezTo>
                  <a:cubicBezTo>
                    <a:pt x="313" y="1069"/>
                    <a:pt x="382" y="1050"/>
                    <a:pt x="452" y="1011"/>
                  </a:cubicBezTo>
                  <a:cubicBezTo>
                    <a:pt x="702" y="886"/>
                    <a:pt x="878" y="585"/>
                    <a:pt x="878" y="309"/>
                  </a:cubicBezTo>
                  <a:cubicBezTo>
                    <a:pt x="878" y="101"/>
                    <a:pt x="769" y="1"/>
                    <a:pt x="636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108350" lIns="108350" spcFirstLastPara="1" rIns="108350" wrap="square" tIns="1083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t/>
              </a:r>
              <a:endPara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3" name="Google Shape;1233;p30"/>
            <p:cNvSpPr/>
            <p:nvPr/>
          </p:nvSpPr>
          <p:spPr>
            <a:xfrm>
              <a:off x="5018325" y="1586400"/>
              <a:ext cx="21950" cy="27150"/>
            </a:xfrm>
            <a:custGeom>
              <a:rect b="b" l="l" r="r" t="t"/>
              <a:pathLst>
                <a:path extrusionOk="0" h="1086" w="878">
                  <a:moveTo>
                    <a:pt x="615" y="1"/>
                  </a:moveTo>
                  <a:cubicBezTo>
                    <a:pt x="556" y="1"/>
                    <a:pt x="491" y="18"/>
                    <a:pt x="426" y="54"/>
                  </a:cubicBezTo>
                  <a:cubicBezTo>
                    <a:pt x="175" y="180"/>
                    <a:pt x="0" y="480"/>
                    <a:pt x="0" y="781"/>
                  </a:cubicBezTo>
                  <a:cubicBezTo>
                    <a:pt x="0" y="978"/>
                    <a:pt x="89" y="1085"/>
                    <a:pt x="231" y="1085"/>
                  </a:cubicBezTo>
                  <a:cubicBezTo>
                    <a:pt x="288" y="1085"/>
                    <a:pt x="354" y="1068"/>
                    <a:pt x="426" y="1032"/>
                  </a:cubicBezTo>
                  <a:cubicBezTo>
                    <a:pt x="677" y="906"/>
                    <a:pt x="877" y="581"/>
                    <a:pt x="877" y="305"/>
                  </a:cubicBezTo>
                  <a:cubicBezTo>
                    <a:pt x="877" y="108"/>
                    <a:pt x="763" y="1"/>
                    <a:pt x="615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108350" lIns="108350" spcFirstLastPara="1" rIns="108350" wrap="square" tIns="1083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t/>
              </a:r>
              <a:endPara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4" name="Google Shape;1234;p30"/>
            <p:cNvSpPr/>
            <p:nvPr/>
          </p:nvSpPr>
          <p:spPr>
            <a:xfrm>
              <a:off x="5114800" y="1530650"/>
              <a:ext cx="21325" cy="27125"/>
            </a:xfrm>
            <a:custGeom>
              <a:rect b="b" l="l" r="r" t="t"/>
              <a:pathLst>
                <a:path extrusionOk="0" h="1085" w="853">
                  <a:moveTo>
                    <a:pt x="611" y="0"/>
                  </a:moveTo>
                  <a:cubicBezTo>
                    <a:pt x="554" y="0"/>
                    <a:pt x="491" y="18"/>
                    <a:pt x="427" y="54"/>
                  </a:cubicBezTo>
                  <a:cubicBezTo>
                    <a:pt x="176" y="179"/>
                    <a:pt x="1" y="530"/>
                    <a:pt x="1" y="780"/>
                  </a:cubicBezTo>
                  <a:cubicBezTo>
                    <a:pt x="1" y="977"/>
                    <a:pt x="90" y="1084"/>
                    <a:pt x="232" y="1084"/>
                  </a:cubicBezTo>
                  <a:cubicBezTo>
                    <a:pt x="289" y="1084"/>
                    <a:pt x="355" y="1067"/>
                    <a:pt x="427" y="1031"/>
                  </a:cubicBezTo>
                  <a:cubicBezTo>
                    <a:pt x="677" y="906"/>
                    <a:pt x="853" y="580"/>
                    <a:pt x="853" y="304"/>
                  </a:cubicBezTo>
                  <a:cubicBezTo>
                    <a:pt x="853" y="108"/>
                    <a:pt x="751" y="0"/>
                    <a:pt x="611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108350" lIns="108350" spcFirstLastPara="1" rIns="108350" wrap="square" tIns="1083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t/>
              </a:r>
              <a:endPara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5" name="Google Shape;1235;p30"/>
            <p:cNvSpPr/>
            <p:nvPr/>
          </p:nvSpPr>
          <p:spPr>
            <a:xfrm>
              <a:off x="5210050" y="1474875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1"/>
                  </a:moveTo>
                  <a:cubicBezTo>
                    <a:pt x="568" y="1"/>
                    <a:pt x="509" y="18"/>
                    <a:pt x="451" y="54"/>
                  </a:cubicBezTo>
                  <a:cubicBezTo>
                    <a:pt x="226" y="179"/>
                    <a:pt x="0" y="505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1" y="1032"/>
                  </a:cubicBezTo>
                  <a:cubicBezTo>
                    <a:pt x="677" y="906"/>
                    <a:pt x="877" y="605"/>
                    <a:pt x="877" y="305"/>
                  </a:cubicBezTo>
                  <a:cubicBezTo>
                    <a:pt x="877" y="108"/>
                    <a:pt x="763" y="1"/>
                    <a:pt x="624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108350" lIns="108350" spcFirstLastPara="1" rIns="108350" wrap="square" tIns="1083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t/>
              </a:r>
              <a:endPara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6" name="Google Shape;1236;p30"/>
            <p:cNvSpPr/>
            <p:nvPr/>
          </p:nvSpPr>
          <p:spPr>
            <a:xfrm>
              <a:off x="5306525" y="1419625"/>
              <a:ext cx="21975" cy="26725"/>
            </a:xfrm>
            <a:custGeom>
              <a:rect b="b" l="l" r="r" t="t"/>
              <a:pathLst>
                <a:path extrusionOk="0" h="1069" w="879">
                  <a:moveTo>
                    <a:pt x="628" y="1"/>
                  </a:moveTo>
                  <a:cubicBezTo>
                    <a:pt x="565" y="1"/>
                    <a:pt x="496" y="20"/>
                    <a:pt x="427" y="59"/>
                  </a:cubicBezTo>
                  <a:cubicBezTo>
                    <a:pt x="226" y="184"/>
                    <a:pt x="1" y="485"/>
                    <a:pt x="1" y="760"/>
                  </a:cubicBezTo>
                  <a:cubicBezTo>
                    <a:pt x="1" y="969"/>
                    <a:pt x="97" y="1069"/>
                    <a:pt x="232" y="1069"/>
                  </a:cubicBezTo>
                  <a:cubicBezTo>
                    <a:pt x="291" y="1069"/>
                    <a:pt x="358" y="1049"/>
                    <a:pt x="427" y="1011"/>
                  </a:cubicBezTo>
                  <a:cubicBezTo>
                    <a:pt x="678" y="886"/>
                    <a:pt x="878" y="585"/>
                    <a:pt x="878" y="309"/>
                  </a:cubicBezTo>
                  <a:cubicBezTo>
                    <a:pt x="878" y="101"/>
                    <a:pt x="770" y="1"/>
                    <a:pt x="628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108350" lIns="108350" spcFirstLastPara="1" rIns="108350" wrap="square" tIns="1083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t/>
              </a:r>
              <a:endPara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37" name="Google Shape;1237;p30"/>
          <p:cNvGrpSpPr/>
          <p:nvPr/>
        </p:nvGrpSpPr>
        <p:grpSpPr>
          <a:xfrm>
            <a:off x="1026855" y="442229"/>
            <a:ext cx="618374" cy="1613949"/>
            <a:chOff x="4921825" y="870250"/>
            <a:chExt cx="407925" cy="798550"/>
          </a:xfrm>
        </p:grpSpPr>
        <p:sp>
          <p:nvSpPr>
            <p:cNvPr id="1238" name="Google Shape;1238;p30"/>
            <p:cNvSpPr/>
            <p:nvPr/>
          </p:nvSpPr>
          <p:spPr>
            <a:xfrm>
              <a:off x="4921825" y="1092675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0"/>
                  </a:moveTo>
                  <a:cubicBezTo>
                    <a:pt x="569" y="0"/>
                    <a:pt x="509" y="18"/>
                    <a:pt x="452" y="54"/>
                  </a:cubicBezTo>
                  <a:cubicBezTo>
                    <a:pt x="201" y="179"/>
                    <a:pt x="0" y="530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2" y="1031"/>
                  </a:cubicBezTo>
                  <a:cubicBezTo>
                    <a:pt x="702" y="906"/>
                    <a:pt x="878" y="580"/>
                    <a:pt x="878" y="304"/>
                  </a:cubicBezTo>
                  <a:cubicBezTo>
                    <a:pt x="878" y="108"/>
                    <a:pt x="763" y="0"/>
                    <a:pt x="624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108350" lIns="108350" spcFirstLastPara="1" rIns="108350" wrap="square" tIns="1083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t/>
              </a:r>
              <a:endPara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9" name="Google Shape;1239;p30"/>
            <p:cNvSpPr/>
            <p:nvPr/>
          </p:nvSpPr>
          <p:spPr>
            <a:xfrm>
              <a:off x="5018325" y="1037425"/>
              <a:ext cx="21950" cy="26725"/>
            </a:xfrm>
            <a:custGeom>
              <a:rect b="b" l="l" r="r" t="t"/>
              <a:pathLst>
                <a:path extrusionOk="0" h="1069" w="878">
                  <a:moveTo>
                    <a:pt x="627" y="0"/>
                  </a:moveTo>
                  <a:cubicBezTo>
                    <a:pt x="564" y="0"/>
                    <a:pt x="495" y="20"/>
                    <a:pt x="426" y="58"/>
                  </a:cubicBezTo>
                  <a:cubicBezTo>
                    <a:pt x="175" y="209"/>
                    <a:pt x="0" y="509"/>
                    <a:pt x="0" y="760"/>
                  </a:cubicBezTo>
                  <a:cubicBezTo>
                    <a:pt x="0" y="969"/>
                    <a:pt x="96" y="1069"/>
                    <a:pt x="231" y="1069"/>
                  </a:cubicBezTo>
                  <a:cubicBezTo>
                    <a:pt x="290" y="1069"/>
                    <a:pt x="357" y="1049"/>
                    <a:pt x="426" y="1011"/>
                  </a:cubicBezTo>
                  <a:cubicBezTo>
                    <a:pt x="677" y="885"/>
                    <a:pt x="877" y="585"/>
                    <a:pt x="877" y="309"/>
                  </a:cubicBezTo>
                  <a:cubicBezTo>
                    <a:pt x="877" y="100"/>
                    <a:pt x="769" y="0"/>
                    <a:pt x="627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108350" lIns="108350" spcFirstLastPara="1" rIns="108350" wrap="square" tIns="1083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t/>
              </a:r>
              <a:endPara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0" name="Google Shape;1240;p30"/>
            <p:cNvSpPr/>
            <p:nvPr/>
          </p:nvSpPr>
          <p:spPr>
            <a:xfrm>
              <a:off x="5114800" y="981775"/>
              <a:ext cx="21325" cy="26900"/>
            </a:xfrm>
            <a:custGeom>
              <a:rect b="b" l="l" r="r" t="t"/>
              <a:pathLst>
                <a:path extrusionOk="0" h="1076" w="853">
                  <a:moveTo>
                    <a:pt x="611" y="0"/>
                  </a:moveTo>
                  <a:cubicBezTo>
                    <a:pt x="554" y="0"/>
                    <a:pt x="491" y="18"/>
                    <a:pt x="427" y="54"/>
                  </a:cubicBezTo>
                  <a:cubicBezTo>
                    <a:pt x="176" y="204"/>
                    <a:pt x="1" y="530"/>
                    <a:pt x="1" y="780"/>
                  </a:cubicBezTo>
                  <a:cubicBezTo>
                    <a:pt x="1" y="969"/>
                    <a:pt x="95" y="1076"/>
                    <a:pt x="227" y="1076"/>
                  </a:cubicBezTo>
                  <a:cubicBezTo>
                    <a:pt x="287" y="1076"/>
                    <a:pt x="356" y="1053"/>
                    <a:pt x="427" y="1006"/>
                  </a:cubicBezTo>
                  <a:cubicBezTo>
                    <a:pt x="677" y="906"/>
                    <a:pt x="853" y="580"/>
                    <a:pt x="853" y="304"/>
                  </a:cubicBezTo>
                  <a:cubicBezTo>
                    <a:pt x="853" y="108"/>
                    <a:pt x="751" y="0"/>
                    <a:pt x="611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108350" lIns="108350" spcFirstLastPara="1" rIns="108350" wrap="square" tIns="1083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t/>
              </a:r>
              <a:endPara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1" name="Google Shape;1241;p30"/>
            <p:cNvSpPr/>
            <p:nvPr/>
          </p:nvSpPr>
          <p:spPr>
            <a:xfrm>
              <a:off x="5210050" y="92600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1"/>
                  </a:moveTo>
                  <a:cubicBezTo>
                    <a:pt x="568" y="1"/>
                    <a:pt x="509" y="18"/>
                    <a:pt x="451" y="54"/>
                  </a:cubicBezTo>
                  <a:cubicBezTo>
                    <a:pt x="226" y="204"/>
                    <a:pt x="0" y="505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1" y="1032"/>
                  </a:cubicBezTo>
                  <a:cubicBezTo>
                    <a:pt x="677" y="906"/>
                    <a:pt x="877" y="580"/>
                    <a:pt x="877" y="305"/>
                  </a:cubicBezTo>
                  <a:cubicBezTo>
                    <a:pt x="877" y="108"/>
                    <a:pt x="763" y="1"/>
                    <a:pt x="624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108350" lIns="108350" spcFirstLastPara="1" rIns="108350" wrap="square" tIns="1083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t/>
              </a:r>
              <a:endPara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2" name="Google Shape;1242;p30"/>
            <p:cNvSpPr/>
            <p:nvPr/>
          </p:nvSpPr>
          <p:spPr>
            <a:xfrm>
              <a:off x="5306525" y="870250"/>
              <a:ext cx="21975" cy="27125"/>
            </a:xfrm>
            <a:custGeom>
              <a:rect b="b" l="l" r="r" t="t"/>
              <a:pathLst>
                <a:path extrusionOk="0" h="1085" w="879">
                  <a:moveTo>
                    <a:pt x="616" y="0"/>
                  </a:moveTo>
                  <a:cubicBezTo>
                    <a:pt x="556" y="0"/>
                    <a:pt x="492" y="18"/>
                    <a:pt x="427" y="53"/>
                  </a:cubicBezTo>
                  <a:cubicBezTo>
                    <a:pt x="226" y="229"/>
                    <a:pt x="1" y="505"/>
                    <a:pt x="1" y="780"/>
                  </a:cubicBezTo>
                  <a:cubicBezTo>
                    <a:pt x="1" y="977"/>
                    <a:pt x="103" y="1084"/>
                    <a:pt x="243" y="1084"/>
                  </a:cubicBezTo>
                  <a:cubicBezTo>
                    <a:pt x="300" y="1084"/>
                    <a:pt x="362" y="1067"/>
                    <a:pt x="427" y="1031"/>
                  </a:cubicBezTo>
                  <a:cubicBezTo>
                    <a:pt x="678" y="906"/>
                    <a:pt x="878" y="605"/>
                    <a:pt x="878" y="304"/>
                  </a:cubicBezTo>
                  <a:cubicBezTo>
                    <a:pt x="878" y="108"/>
                    <a:pt x="763" y="0"/>
                    <a:pt x="616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108350" lIns="108350" spcFirstLastPara="1" rIns="108350" wrap="square" tIns="1083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t/>
              </a:r>
              <a:endPara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3" name="Google Shape;1243;p30"/>
            <p:cNvSpPr/>
            <p:nvPr/>
          </p:nvSpPr>
          <p:spPr>
            <a:xfrm>
              <a:off x="4921825" y="1203450"/>
              <a:ext cx="21950" cy="26750"/>
            </a:xfrm>
            <a:custGeom>
              <a:rect b="b" l="l" r="r" t="t"/>
              <a:pathLst>
                <a:path extrusionOk="0" h="1070" w="878">
                  <a:moveTo>
                    <a:pt x="636" y="1"/>
                  </a:moveTo>
                  <a:cubicBezTo>
                    <a:pt x="577" y="1"/>
                    <a:pt x="513" y="20"/>
                    <a:pt x="452" y="59"/>
                  </a:cubicBezTo>
                  <a:cubicBezTo>
                    <a:pt x="226" y="209"/>
                    <a:pt x="25" y="510"/>
                    <a:pt x="0" y="761"/>
                  </a:cubicBezTo>
                  <a:cubicBezTo>
                    <a:pt x="0" y="969"/>
                    <a:pt x="109" y="1069"/>
                    <a:pt x="251" y="1069"/>
                  </a:cubicBezTo>
                  <a:cubicBezTo>
                    <a:pt x="313" y="1069"/>
                    <a:pt x="382" y="1050"/>
                    <a:pt x="452" y="1011"/>
                  </a:cubicBezTo>
                  <a:cubicBezTo>
                    <a:pt x="702" y="886"/>
                    <a:pt x="878" y="585"/>
                    <a:pt x="878" y="310"/>
                  </a:cubicBezTo>
                  <a:cubicBezTo>
                    <a:pt x="878" y="101"/>
                    <a:pt x="769" y="1"/>
                    <a:pt x="636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108350" lIns="108350" spcFirstLastPara="1" rIns="108350" wrap="square" tIns="1083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t/>
              </a:r>
              <a:endPara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4" name="Google Shape;1244;p30"/>
            <p:cNvSpPr/>
            <p:nvPr/>
          </p:nvSpPr>
          <p:spPr>
            <a:xfrm>
              <a:off x="4922450" y="131385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35" y="1"/>
                  </a:moveTo>
                  <a:cubicBezTo>
                    <a:pt x="579" y="1"/>
                    <a:pt x="516" y="18"/>
                    <a:pt x="452" y="54"/>
                  </a:cubicBezTo>
                  <a:cubicBezTo>
                    <a:pt x="201" y="204"/>
                    <a:pt x="0" y="530"/>
                    <a:pt x="0" y="781"/>
                  </a:cubicBezTo>
                  <a:cubicBezTo>
                    <a:pt x="0" y="977"/>
                    <a:pt x="102" y="1085"/>
                    <a:pt x="252" y="1085"/>
                  </a:cubicBezTo>
                  <a:cubicBezTo>
                    <a:pt x="312" y="1085"/>
                    <a:pt x="380" y="1067"/>
                    <a:pt x="452" y="1031"/>
                  </a:cubicBezTo>
                  <a:cubicBezTo>
                    <a:pt x="702" y="906"/>
                    <a:pt x="878" y="580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108350" lIns="108350" spcFirstLastPara="1" rIns="108350" wrap="square" tIns="1083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t/>
              </a:r>
              <a:endPara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5" name="Google Shape;1245;p30"/>
            <p:cNvSpPr/>
            <p:nvPr/>
          </p:nvSpPr>
          <p:spPr>
            <a:xfrm>
              <a:off x="4922450" y="142475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35" y="1"/>
                  </a:moveTo>
                  <a:cubicBezTo>
                    <a:pt x="579" y="1"/>
                    <a:pt x="516" y="18"/>
                    <a:pt x="452" y="54"/>
                  </a:cubicBezTo>
                  <a:cubicBezTo>
                    <a:pt x="226" y="179"/>
                    <a:pt x="51" y="505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2" y="1032"/>
                  </a:cubicBezTo>
                  <a:cubicBezTo>
                    <a:pt x="702" y="906"/>
                    <a:pt x="878" y="605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108350" lIns="108350" spcFirstLastPara="1" rIns="108350" wrap="square" tIns="1083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t/>
              </a:r>
              <a:endPara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6" name="Google Shape;1246;p30"/>
            <p:cNvSpPr/>
            <p:nvPr/>
          </p:nvSpPr>
          <p:spPr>
            <a:xfrm>
              <a:off x="4923700" y="1535550"/>
              <a:ext cx="21325" cy="26725"/>
            </a:xfrm>
            <a:custGeom>
              <a:rect b="b" l="l" r="r" t="t"/>
              <a:pathLst>
                <a:path extrusionOk="0" h="1069" w="853">
                  <a:moveTo>
                    <a:pt x="622" y="0"/>
                  </a:moveTo>
                  <a:cubicBezTo>
                    <a:pt x="563" y="0"/>
                    <a:pt x="496" y="20"/>
                    <a:pt x="427" y="58"/>
                  </a:cubicBezTo>
                  <a:cubicBezTo>
                    <a:pt x="176" y="183"/>
                    <a:pt x="1" y="484"/>
                    <a:pt x="1" y="760"/>
                  </a:cubicBezTo>
                  <a:cubicBezTo>
                    <a:pt x="1" y="968"/>
                    <a:pt x="97" y="1069"/>
                    <a:pt x="231" y="1069"/>
                  </a:cubicBezTo>
                  <a:cubicBezTo>
                    <a:pt x="291" y="1069"/>
                    <a:pt x="357" y="1049"/>
                    <a:pt x="427" y="1011"/>
                  </a:cubicBezTo>
                  <a:cubicBezTo>
                    <a:pt x="677" y="885"/>
                    <a:pt x="853" y="584"/>
                    <a:pt x="853" y="309"/>
                  </a:cubicBezTo>
                  <a:cubicBezTo>
                    <a:pt x="853" y="100"/>
                    <a:pt x="756" y="0"/>
                    <a:pt x="622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108350" lIns="108350" spcFirstLastPara="1" rIns="108350" wrap="square" tIns="1083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t/>
              </a:r>
              <a:endPara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7" name="Google Shape;1247;p30"/>
            <p:cNvSpPr/>
            <p:nvPr/>
          </p:nvSpPr>
          <p:spPr>
            <a:xfrm>
              <a:off x="5018325" y="1147800"/>
              <a:ext cx="21950" cy="27150"/>
            </a:xfrm>
            <a:custGeom>
              <a:rect b="b" l="l" r="r" t="t"/>
              <a:pathLst>
                <a:path extrusionOk="0" h="1086" w="878">
                  <a:moveTo>
                    <a:pt x="615" y="1"/>
                  </a:moveTo>
                  <a:cubicBezTo>
                    <a:pt x="556" y="1"/>
                    <a:pt x="491" y="18"/>
                    <a:pt x="426" y="54"/>
                  </a:cubicBezTo>
                  <a:cubicBezTo>
                    <a:pt x="201" y="205"/>
                    <a:pt x="0" y="480"/>
                    <a:pt x="0" y="781"/>
                  </a:cubicBezTo>
                  <a:cubicBezTo>
                    <a:pt x="0" y="978"/>
                    <a:pt x="102" y="1085"/>
                    <a:pt x="242" y="1085"/>
                  </a:cubicBezTo>
                  <a:cubicBezTo>
                    <a:pt x="299" y="1085"/>
                    <a:pt x="361" y="1068"/>
                    <a:pt x="426" y="1032"/>
                  </a:cubicBezTo>
                  <a:cubicBezTo>
                    <a:pt x="677" y="906"/>
                    <a:pt x="877" y="581"/>
                    <a:pt x="877" y="305"/>
                  </a:cubicBezTo>
                  <a:cubicBezTo>
                    <a:pt x="877" y="108"/>
                    <a:pt x="763" y="1"/>
                    <a:pt x="615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108350" lIns="108350" spcFirstLastPara="1" rIns="108350" wrap="square" tIns="1083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t/>
              </a:r>
              <a:endPara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8" name="Google Shape;1248;p30"/>
            <p:cNvSpPr/>
            <p:nvPr/>
          </p:nvSpPr>
          <p:spPr>
            <a:xfrm>
              <a:off x="5114800" y="1092050"/>
              <a:ext cx="21325" cy="27125"/>
            </a:xfrm>
            <a:custGeom>
              <a:rect b="b" l="l" r="r" t="t"/>
              <a:pathLst>
                <a:path extrusionOk="0" h="1085" w="853">
                  <a:moveTo>
                    <a:pt x="611" y="0"/>
                  </a:moveTo>
                  <a:cubicBezTo>
                    <a:pt x="554" y="0"/>
                    <a:pt x="491" y="18"/>
                    <a:pt x="427" y="54"/>
                  </a:cubicBezTo>
                  <a:cubicBezTo>
                    <a:pt x="201" y="204"/>
                    <a:pt x="1" y="530"/>
                    <a:pt x="1" y="781"/>
                  </a:cubicBezTo>
                  <a:cubicBezTo>
                    <a:pt x="1" y="977"/>
                    <a:pt x="103" y="1085"/>
                    <a:pt x="243" y="1085"/>
                  </a:cubicBezTo>
                  <a:cubicBezTo>
                    <a:pt x="299" y="1085"/>
                    <a:pt x="362" y="1067"/>
                    <a:pt x="427" y="1031"/>
                  </a:cubicBezTo>
                  <a:cubicBezTo>
                    <a:pt x="677" y="906"/>
                    <a:pt x="853" y="580"/>
                    <a:pt x="853" y="304"/>
                  </a:cubicBezTo>
                  <a:cubicBezTo>
                    <a:pt x="853" y="108"/>
                    <a:pt x="751" y="0"/>
                    <a:pt x="611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108350" lIns="108350" spcFirstLastPara="1" rIns="108350" wrap="square" tIns="1083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t/>
              </a:r>
              <a:endPara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9" name="Google Shape;1249;p30"/>
            <p:cNvSpPr/>
            <p:nvPr/>
          </p:nvSpPr>
          <p:spPr>
            <a:xfrm>
              <a:off x="5210675" y="1036275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35" y="1"/>
                  </a:moveTo>
                  <a:cubicBezTo>
                    <a:pt x="579" y="1"/>
                    <a:pt x="516" y="18"/>
                    <a:pt x="451" y="54"/>
                  </a:cubicBezTo>
                  <a:cubicBezTo>
                    <a:pt x="201" y="230"/>
                    <a:pt x="0" y="530"/>
                    <a:pt x="0" y="781"/>
                  </a:cubicBezTo>
                  <a:cubicBezTo>
                    <a:pt x="0" y="978"/>
                    <a:pt x="115" y="1085"/>
                    <a:pt x="263" y="1085"/>
                  </a:cubicBezTo>
                  <a:cubicBezTo>
                    <a:pt x="322" y="1085"/>
                    <a:pt x="387" y="1068"/>
                    <a:pt x="451" y="1032"/>
                  </a:cubicBezTo>
                  <a:cubicBezTo>
                    <a:pt x="702" y="906"/>
                    <a:pt x="878" y="580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108350" lIns="108350" spcFirstLastPara="1" rIns="108350" wrap="square" tIns="1083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t/>
              </a:r>
              <a:endPara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0" name="Google Shape;1250;p30"/>
            <p:cNvSpPr/>
            <p:nvPr/>
          </p:nvSpPr>
          <p:spPr>
            <a:xfrm>
              <a:off x="5307150" y="981775"/>
              <a:ext cx="21975" cy="26900"/>
            </a:xfrm>
            <a:custGeom>
              <a:rect b="b" l="l" r="r" t="t"/>
              <a:pathLst>
                <a:path extrusionOk="0" h="1076" w="879">
                  <a:moveTo>
                    <a:pt x="625" y="0"/>
                  </a:moveTo>
                  <a:cubicBezTo>
                    <a:pt x="569" y="0"/>
                    <a:pt x="510" y="18"/>
                    <a:pt x="452" y="54"/>
                  </a:cubicBezTo>
                  <a:cubicBezTo>
                    <a:pt x="201" y="179"/>
                    <a:pt x="1" y="480"/>
                    <a:pt x="1" y="780"/>
                  </a:cubicBezTo>
                  <a:cubicBezTo>
                    <a:pt x="1" y="969"/>
                    <a:pt x="107" y="1076"/>
                    <a:pt x="246" y="1076"/>
                  </a:cubicBezTo>
                  <a:cubicBezTo>
                    <a:pt x="310" y="1076"/>
                    <a:pt x="381" y="1053"/>
                    <a:pt x="452" y="1006"/>
                  </a:cubicBezTo>
                  <a:cubicBezTo>
                    <a:pt x="678" y="906"/>
                    <a:pt x="878" y="580"/>
                    <a:pt x="878" y="304"/>
                  </a:cubicBezTo>
                  <a:cubicBezTo>
                    <a:pt x="878" y="108"/>
                    <a:pt x="763" y="0"/>
                    <a:pt x="625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108350" lIns="108350" spcFirstLastPara="1" rIns="108350" wrap="square" tIns="1083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t/>
              </a:r>
              <a:endPara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1" name="Google Shape;1251;p30"/>
            <p:cNvSpPr/>
            <p:nvPr/>
          </p:nvSpPr>
          <p:spPr>
            <a:xfrm>
              <a:off x="5018950" y="125810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0"/>
                  </a:moveTo>
                  <a:cubicBezTo>
                    <a:pt x="568" y="0"/>
                    <a:pt x="509" y="17"/>
                    <a:pt x="451" y="53"/>
                  </a:cubicBezTo>
                  <a:cubicBezTo>
                    <a:pt x="176" y="204"/>
                    <a:pt x="0" y="504"/>
                    <a:pt x="0" y="780"/>
                  </a:cubicBezTo>
                  <a:cubicBezTo>
                    <a:pt x="0" y="977"/>
                    <a:pt x="115" y="1084"/>
                    <a:pt x="262" y="1084"/>
                  </a:cubicBezTo>
                  <a:cubicBezTo>
                    <a:pt x="322" y="1084"/>
                    <a:pt x="387" y="1067"/>
                    <a:pt x="451" y="1031"/>
                  </a:cubicBezTo>
                  <a:cubicBezTo>
                    <a:pt x="702" y="905"/>
                    <a:pt x="877" y="580"/>
                    <a:pt x="877" y="304"/>
                  </a:cubicBezTo>
                  <a:cubicBezTo>
                    <a:pt x="877" y="107"/>
                    <a:pt x="763" y="0"/>
                    <a:pt x="624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108350" lIns="108350" spcFirstLastPara="1" rIns="108350" wrap="square" tIns="1083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t/>
              </a:r>
              <a:endPara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2" name="Google Shape;1252;p30"/>
            <p:cNvSpPr/>
            <p:nvPr/>
          </p:nvSpPr>
          <p:spPr>
            <a:xfrm>
              <a:off x="5018950" y="1369225"/>
              <a:ext cx="21950" cy="27000"/>
            </a:xfrm>
            <a:custGeom>
              <a:rect b="b" l="l" r="r" t="t"/>
              <a:pathLst>
                <a:path extrusionOk="0" h="1080" w="878">
                  <a:moveTo>
                    <a:pt x="637" y="0"/>
                  </a:moveTo>
                  <a:cubicBezTo>
                    <a:pt x="578" y="0"/>
                    <a:pt x="513" y="23"/>
                    <a:pt x="451" y="70"/>
                  </a:cubicBezTo>
                  <a:cubicBezTo>
                    <a:pt x="176" y="195"/>
                    <a:pt x="0" y="496"/>
                    <a:pt x="0" y="771"/>
                  </a:cubicBezTo>
                  <a:cubicBezTo>
                    <a:pt x="0" y="980"/>
                    <a:pt x="109" y="1080"/>
                    <a:pt x="250" y="1080"/>
                  </a:cubicBezTo>
                  <a:cubicBezTo>
                    <a:pt x="313" y="1080"/>
                    <a:pt x="382" y="1060"/>
                    <a:pt x="451" y="1022"/>
                  </a:cubicBezTo>
                  <a:cubicBezTo>
                    <a:pt x="702" y="897"/>
                    <a:pt x="877" y="596"/>
                    <a:pt x="877" y="320"/>
                  </a:cubicBezTo>
                  <a:cubicBezTo>
                    <a:pt x="877" y="113"/>
                    <a:pt x="770" y="0"/>
                    <a:pt x="637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108350" lIns="108350" spcFirstLastPara="1" rIns="108350" wrap="square" tIns="1083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t/>
              </a:r>
              <a:endPara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3" name="Google Shape;1253;p30"/>
            <p:cNvSpPr/>
            <p:nvPr/>
          </p:nvSpPr>
          <p:spPr>
            <a:xfrm>
              <a:off x="5018950" y="147990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0"/>
                  </a:moveTo>
                  <a:cubicBezTo>
                    <a:pt x="568" y="0"/>
                    <a:pt x="509" y="18"/>
                    <a:pt x="451" y="54"/>
                  </a:cubicBezTo>
                  <a:cubicBezTo>
                    <a:pt x="226" y="179"/>
                    <a:pt x="25" y="505"/>
                    <a:pt x="0" y="780"/>
                  </a:cubicBezTo>
                  <a:cubicBezTo>
                    <a:pt x="0" y="977"/>
                    <a:pt x="102" y="1084"/>
                    <a:pt x="251" y="1084"/>
                  </a:cubicBezTo>
                  <a:cubicBezTo>
                    <a:pt x="312" y="1084"/>
                    <a:pt x="379" y="1067"/>
                    <a:pt x="451" y="1031"/>
                  </a:cubicBezTo>
                  <a:cubicBezTo>
                    <a:pt x="702" y="906"/>
                    <a:pt x="877" y="580"/>
                    <a:pt x="877" y="304"/>
                  </a:cubicBezTo>
                  <a:cubicBezTo>
                    <a:pt x="877" y="108"/>
                    <a:pt x="763" y="0"/>
                    <a:pt x="624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108350" lIns="108350" spcFirstLastPara="1" rIns="108350" wrap="square" tIns="1083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t/>
              </a:r>
              <a:endPara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4" name="Google Shape;1254;p30"/>
            <p:cNvSpPr/>
            <p:nvPr/>
          </p:nvSpPr>
          <p:spPr>
            <a:xfrm>
              <a:off x="5114800" y="1203450"/>
              <a:ext cx="21325" cy="26750"/>
            </a:xfrm>
            <a:custGeom>
              <a:rect b="b" l="l" r="r" t="t"/>
              <a:pathLst>
                <a:path extrusionOk="0" h="1070" w="853">
                  <a:moveTo>
                    <a:pt x="622" y="1"/>
                  </a:moveTo>
                  <a:cubicBezTo>
                    <a:pt x="563" y="1"/>
                    <a:pt x="496" y="20"/>
                    <a:pt x="427" y="59"/>
                  </a:cubicBezTo>
                  <a:cubicBezTo>
                    <a:pt x="201" y="184"/>
                    <a:pt x="26" y="485"/>
                    <a:pt x="1" y="761"/>
                  </a:cubicBezTo>
                  <a:cubicBezTo>
                    <a:pt x="1" y="969"/>
                    <a:pt x="85" y="1069"/>
                    <a:pt x="220" y="1069"/>
                  </a:cubicBezTo>
                  <a:cubicBezTo>
                    <a:pt x="280" y="1069"/>
                    <a:pt x="350" y="1050"/>
                    <a:pt x="427" y="1011"/>
                  </a:cubicBezTo>
                  <a:cubicBezTo>
                    <a:pt x="677" y="886"/>
                    <a:pt x="853" y="585"/>
                    <a:pt x="853" y="310"/>
                  </a:cubicBezTo>
                  <a:cubicBezTo>
                    <a:pt x="853" y="101"/>
                    <a:pt x="756" y="1"/>
                    <a:pt x="622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108350" lIns="108350" spcFirstLastPara="1" rIns="108350" wrap="square" tIns="1083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t/>
              </a:r>
              <a:endPara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5" name="Google Shape;1255;p30"/>
            <p:cNvSpPr/>
            <p:nvPr/>
          </p:nvSpPr>
          <p:spPr>
            <a:xfrm>
              <a:off x="5210675" y="1147800"/>
              <a:ext cx="21950" cy="27150"/>
            </a:xfrm>
            <a:custGeom>
              <a:rect b="b" l="l" r="r" t="t"/>
              <a:pathLst>
                <a:path extrusionOk="0" h="1086" w="878">
                  <a:moveTo>
                    <a:pt x="635" y="1"/>
                  </a:moveTo>
                  <a:cubicBezTo>
                    <a:pt x="579" y="1"/>
                    <a:pt x="516" y="18"/>
                    <a:pt x="451" y="54"/>
                  </a:cubicBezTo>
                  <a:cubicBezTo>
                    <a:pt x="226" y="180"/>
                    <a:pt x="0" y="480"/>
                    <a:pt x="0" y="781"/>
                  </a:cubicBezTo>
                  <a:cubicBezTo>
                    <a:pt x="0" y="978"/>
                    <a:pt x="115" y="1085"/>
                    <a:pt x="263" y="1085"/>
                  </a:cubicBezTo>
                  <a:cubicBezTo>
                    <a:pt x="322" y="1085"/>
                    <a:pt x="387" y="1068"/>
                    <a:pt x="451" y="1032"/>
                  </a:cubicBezTo>
                  <a:cubicBezTo>
                    <a:pt x="702" y="906"/>
                    <a:pt x="878" y="581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108350" lIns="108350" spcFirstLastPara="1" rIns="108350" wrap="square" tIns="1083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t/>
              </a:r>
              <a:endPara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6" name="Google Shape;1256;p30"/>
            <p:cNvSpPr/>
            <p:nvPr/>
          </p:nvSpPr>
          <p:spPr>
            <a:xfrm>
              <a:off x="5307150" y="1092050"/>
              <a:ext cx="21975" cy="27125"/>
            </a:xfrm>
            <a:custGeom>
              <a:rect b="b" l="l" r="r" t="t"/>
              <a:pathLst>
                <a:path extrusionOk="0" h="1085" w="879">
                  <a:moveTo>
                    <a:pt x="625" y="0"/>
                  </a:moveTo>
                  <a:cubicBezTo>
                    <a:pt x="569" y="0"/>
                    <a:pt x="510" y="18"/>
                    <a:pt x="452" y="54"/>
                  </a:cubicBezTo>
                  <a:cubicBezTo>
                    <a:pt x="227" y="179"/>
                    <a:pt x="26" y="530"/>
                    <a:pt x="1" y="781"/>
                  </a:cubicBezTo>
                  <a:cubicBezTo>
                    <a:pt x="1" y="977"/>
                    <a:pt x="116" y="1085"/>
                    <a:pt x="263" y="1085"/>
                  </a:cubicBezTo>
                  <a:cubicBezTo>
                    <a:pt x="323" y="1085"/>
                    <a:pt x="387" y="1067"/>
                    <a:pt x="452" y="1031"/>
                  </a:cubicBezTo>
                  <a:cubicBezTo>
                    <a:pt x="678" y="906"/>
                    <a:pt x="878" y="580"/>
                    <a:pt x="878" y="304"/>
                  </a:cubicBezTo>
                  <a:cubicBezTo>
                    <a:pt x="878" y="108"/>
                    <a:pt x="763" y="0"/>
                    <a:pt x="625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108350" lIns="108350" spcFirstLastPara="1" rIns="108350" wrap="square" tIns="1083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t/>
              </a:r>
              <a:endPara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7" name="Google Shape;1257;p30"/>
            <p:cNvSpPr/>
            <p:nvPr/>
          </p:nvSpPr>
          <p:spPr>
            <a:xfrm>
              <a:off x="5115425" y="131385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16" y="1"/>
                  </a:moveTo>
                  <a:cubicBezTo>
                    <a:pt x="556" y="1"/>
                    <a:pt x="492" y="18"/>
                    <a:pt x="427" y="54"/>
                  </a:cubicBezTo>
                  <a:cubicBezTo>
                    <a:pt x="176" y="179"/>
                    <a:pt x="1" y="480"/>
                    <a:pt x="1" y="781"/>
                  </a:cubicBezTo>
                  <a:cubicBezTo>
                    <a:pt x="1" y="977"/>
                    <a:pt x="90" y="1085"/>
                    <a:pt x="232" y="1085"/>
                  </a:cubicBezTo>
                  <a:cubicBezTo>
                    <a:pt x="289" y="1085"/>
                    <a:pt x="355" y="1067"/>
                    <a:pt x="427" y="1031"/>
                  </a:cubicBezTo>
                  <a:cubicBezTo>
                    <a:pt x="677" y="906"/>
                    <a:pt x="878" y="580"/>
                    <a:pt x="878" y="305"/>
                  </a:cubicBezTo>
                  <a:cubicBezTo>
                    <a:pt x="878" y="108"/>
                    <a:pt x="763" y="1"/>
                    <a:pt x="616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108350" lIns="108350" spcFirstLastPara="1" rIns="108350" wrap="square" tIns="1083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t/>
              </a:r>
              <a:endPara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8" name="Google Shape;1258;p30"/>
            <p:cNvSpPr/>
            <p:nvPr/>
          </p:nvSpPr>
          <p:spPr>
            <a:xfrm>
              <a:off x="5115425" y="1424125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16" y="1"/>
                  </a:moveTo>
                  <a:cubicBezTo>
                    <a:pt x="556" y="1"/>
                    <a:pt x="492" y="18"/>
                    <a:pt x="427" y="54"/>
                  </a:cubicBezTo>
                  <a:cubicBezTo>
                    <a:pt x="226" y="179"/>
                    <a:pt x="26" y="530"/>
                    <a:pt x="1" y="781"/>
                  </a:cubicBezTo>
                  <a:cubicBezTo>
                    <a:pt x="1" y="977"/>
                    <a:pt x="90" y="1085"/>
                    <a:pt x="232" y="1085"/>
                  </a:cubicBezTo>
                  <a:cubicBezTo>
                    <a:pt x="289" y="1085"/>
                    <a:pt x="355" y="1067"/>
                    <a:pt x="427" y="1031"/>
                  </a:cubicBezTo>
                  <a:cubicBezTo>
                    <a:pt x="677" y="906"/>
                    <a:pt x="878" y="580"/>
                    <a:pt x="878" y="305"/>
                  </a:cubicBezTo>
                  <a:cubicBezTo>
                    <a:pt x="878" y="108"/>
                    <a:pt x="763" y="1"/>
                    <a:pt x="616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108350" lIns="108350" spcFirstLastPara="1" rIns="108350" wrap="square" tIns="1083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t/>
              </a:r>
              <a:endPara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9" name="Google Shape;1259;p30"/>
            <p:cNvSpPr/>
            <p:nvPr/>
          </p:nvSpPr>
          <p:spPr>
            <a:xfrm>
              <a:off x="5211300" y="1258100"/>
              <a:ext cx="22575" cy="27125"/>
            </a:xfrm>
            <a:custGeom>
              <a:rect b="b" l="l" r="r" t="t"/>
              <a:pathLst>
                <a:path extrusionOk="0" h="1085" w="903">
                  <a:moveTo>
                    <a:pt x="640" y="0"/>
                  </a:moveTo>
                  <a:cubicBezTo>
                    <a:pt x="581" y="0"/>
                    <a:pt x="516" y="17"/>
                    <a:pt x="452" y="53"/>
                  </a:cubicBezTo>
                  <a:cubicBezTo>
                    <a:pt x="201" y="179"/>
                    <a:pt x="0" y="530"/>
                    <a:pt x="25" y="780"/>
                  </a:cubicBezTo>
                  <a:cubicBezTo>
                    <a:pt x="25" y="977"/>
                    <a:pt x="115" y="1084"/>
                    <a:pt x="257" y="1084"/>
                  </a:cubicBezTo>
                  <a:cubicBezTo>
                    <a:pt x="314" y="1084"/>
                    <a:pt x="380" y="1067"/>
                    <a:pt x="452" y="1031"/>
                  </a:cubicBezTo>
                  <a:cubicBezTo>
                    <a:pt x="702" y="905"/>
                    <a:pt x="903" y="580"/>
                    <a:pt x="903" y="304"/>
                  </a:cubicBezTo>
                  <a:cubicBezTo>
                    <a:pt x="903" y="107"/>
                    <a:pt x="788" y="0"/>
                    <a:pt x="640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108350" lIns="108350" spcFirstLastPara="1" rIns="108350" wrap="square" tIns="1083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t/>
              </a:r>
              <a:endPara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0" name="Google Shape;1260;p30"/>
            <p:cNvSpPr/>
            <p:nvPr/>
          </p:nvSpPr>
          <p:spPr>
            <a:xfrm>
              <a:off x="5307150" y="1202325"/>
              <a:ext cx="21975" cy="27125"/>
            </a:xfrm>
            <a:custGeom>
              <a:rect b="b" l="l" r="r" t="t"/>
              <a:pathLst>
                <a:path extrusionOk="0" h="1085" w="879">
                  <a:moveTo>
                    <a:pt x="625" y="0"/>
                  </a:moveTo>
                  <a:cubicBezTo>
                    <a:pt x="569" y="0"/>
                    <a:pt x="510" y="18"/>
                    <a:pt x="452" y="54"/>
                  </a:cubicBezTo>
                  <a:cubicBezTo>
                    <a:pt x="227" y="179"/>
                    <a:pt x="26" y="530"/>
                    <a:pt x="1" y="781"/>
                  </a:cubicBezTo>
                  <a:cubicBezTo>
                    <a:pt x="1" y="977"/>
                    <a:pt x="116" y="1085"/>
                    <a:pt x="263" y="1085"/>
                  </a:cubicBezTo>
                  <a:cubicBezTo>
                    <a:pt x="323" y="1085"/>
                    <a:pt x="387" y="1067"/>
                    <a:pt x="452" y="1031"/>
                  </a:cubicBezTo>
                  <a:cubicBezTo>
                    <a:pt x="678" y="906"/>
                    <a:pt x="878" y="605"/>
                    <a:pt x="878" y="304"/>
                  </a:cubicBezTo>
                  <a:cubicBezTo>
                    <a:pt x="878" y="108"/>
                    <a:pt x="763" y="0"/>
                    <a:pt x="625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108350" lIns="108350" spcFirstLastPara="1" rIns="108350" wrap="square" tIns="1083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t/>
              </a:r>
              <a:endPara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1" name="Google Shape;1261;p30"/>
            <p:cNvSpPr/>
            <p:nvPr/>
          </p:nvSpPr>
          <p:spPr>
            <a:xfrm>
              <a:off x="5307800" y="1313100"/>
              <a:ext cx="21950" cy="26750"/>
            </a:xfrm>
            <a:custGeom>
              <a:rect b="b" l="l" r="r" t="t"/>
              <a:pathLst>
                <a:path extrusionOk="0" h="1070" w="878">
                  <a:moveTo>
                    <a:pt x="647" y="1"/>
                  </a:moveTo>
                  <a:cubicBezTo>
                    <a:pt x="587" y="1"/>
                    <a:pt x="520" y="20"/>
                    <a:pt x="451" y="59"/>
                  </a:cubicBezTo>
                  <a:cubicBezTo>
                    <a:pt x="201" y="184"/>
                    <a:pt x="0" y="510"/>
                    <a:pt x="0" y="761"/>
                  </a:cubicBezTo>
                  <a:cubicBezTo>
                    <a:pt x="0" y="969"/>
                    <a:pt x="108" y="1069"/>
                    <a:pt x="250" y="1069"/>
                  </a:cubicBezTo>
                  <a:cubicBezTo>
                    <a:pt x="313" y="1069"/>
                    <a:pt x="382" y="1050"/>
                    <a:pt x="451" y="1011"/>
                  </a:cubicBezTo>
                  <a:cubicBezTo>
                    <a:pt x="702" y="886"/>
                    <a:pt x="877" y="585"/>
                    <a:pt x="877" y="310"/>
                  </a:cubicBezTo>
                  <a:cubicBezTo>
                    <a:pt x="877" y="101"/>
                    <a:pt x="781" y="1"/>
                    <a:pt x="647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108350" lIns="108350" spcFirstLastPara="1" rIns="108350" wrap="square" tIns="1083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t/>
              </a:r>
              <a:endPara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2" name="Google Shape;1262;p30"/>
            <p:cNvSpPr/>
            <p:nvPr/>
          </p:nvSpPr>
          <p:spPr>
            <a:xfrm>
              <a:off x="5211300" y="1368375"/>
              <a:ext cx="22575" cy="27125"/>
            </a:xfrm>
            <a:custGeom>
              <a:rect b="b" l="l" r="r" t="t"/>
              <a:pathLst>
                <a:path extrusionOk="0" h="1085" w="903">
                  <a:moveTo>
                    <a:pt x="640" y="0"/>
                  </a:moveTo>
                  <a:cubicBezTo>
                    <a:pt x="581" y="0"/>
                    <a:pt x="516" y="17"/>
                    <a:pt x="452" y="53"/>
                  </a:cubicBezTo>
                  <a:cubicBezTo>
                    <a:pt x="226" y="179"/>
                    <a:pt x="0" y="530"/>
                    <a:pt x="25" y="780"/>
                  </a:cubicBezTo>
                  <a:cubicBezTo>
                    <a:pt x="25" y="977"/>
                    <a:pt x="127" y="1084"/>
                    <a:pt x="268" y="1084"/>
                  </a:cubicBezTo>
                  <a:cubicBezTo>
                    <a:pt x="324" y="1084"/>
                    <a:pt x="387" y="1067"/>
                    <a:pt x="452" y="1031"/>
                  </a:cubicBezTo>
                  <a:cubicBezTo>
                    <a:pt x="702" y="906"/>
                    <a:pt x="903" y="605"/>
                    <a:pt x="903" y="304"/>
                  </a:cubicBezTo>
                  <a:cubicBezTo>
                    <a:pt x="903" y="107"/>
                    <a:pt x="788" y="0"/>
                    <a:pt x="640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108350" lIns="108350" spcFirstLastPara="1" rIns="108350" wrap="square" tIns="1083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t/>
              </a:r>
              <a:endPara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3" name="Google Shape;1263;p30"/>
            <p:cNvSpPr/>
            <p:nvPr/>
          </p:nvSpPr>
          <p:spPr>
            <a:xfrm>
              <a:off x="4921825" y="1642050"/>
              <a:ext cx="21950" cy="26750"/>
            </a:xfrm>
            <a:custGeom>
              <a:rect b="b" l="l" r="r" t="t"/>
              <a:pathLst>
                <a:path extrusionOk="0" h="1070" w="878">
                  <a:moveTo>
                    <a:pt x="636" y="1"/>
                  </a:moveTo>
                  <a:cubicBezTo>
                    <a:pt x="577" y="1"/>
                    <a:pt x="513" y="20"/>
                    <a:pt x="452" y="59"/>
                  </a:cubicBezTo>
                  <a:cubicBezTo>
                    <a:pt x="201" y="184"/>
                    <a:pt x="0" y="510"/>
                    <a:pt x="0" y="761"/>
                  </a:cubicBezTo>
                  <a:cubicBezTo>
                    <a:pt x="0" y="969"/>
                    <a:pt x="109" y="1069"/>
                    <a:pt x="251" y="1069"/>
                  </a:cubicBezTo>
                  <a:cubicBezTo>
                    <a:pt x="313" y="1069"/>
                    <a:pt x="382" y="1050"/>
                    <a:pt x="452" y="1011"/>
                  </a:cubicBezTo>
                  <a:cubicBezTo>
                    <a:pt x="702" y="886"/>
                    <a:pt x="878" y="585"/>
                    <a:pt x="878" y="309"/>
                  </a:cubicBezTo>
                  <a:cubicBezTo>
                    <a:pt x="878" y="101"/>
                    <a:pt x="769" y="1"/>
                    <a:pt x="636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108350" lIns="108350" spcFirstLastPara="1" rIns="108350" wrap="square" tIns="1083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t/>
              </a:r>
              <a:endPara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4" name="Google Shape;1264;p30"/>
            <p:cNvSpPr/>
            <p:nvPr/>
          </p:nvSpPr>
          <p:spPr>
            <a:xfrm>
              <a:off x="5018325" y="1586400"/>
              <a:ext cx="21950" cy="27150"/>
            </a:xfrm>
            <a:custGeom>
              <a:rect b="b" l="l" r="r" t="t"/>
              <a:pathLst>
                <a:path extrusionOk="0" h="1086" w="878">
                  <a:moveTo>
                    <a:pt x="615" y="1"/>
                  </a:moveTo>
                  <a:cubicBezTo>
                    <a:pt x="556" y="1"/>
                    <a:pt x="491" y="18"/>
                    <a:pt x="426" y="54"/>
                  </a:cubicBezTo>
                  <a:cubicBezTo>
                    <a:pt x="175" y="180"/>
                    <a:pt x="0" y="480"/>
                    <a:pt x="0" y="781"/>
                  </a:cubicBezTo>
                  <a:cubicBezTo>
                    <a:pt x="0" y="978"/>
                    <a:pt x="89" y="1085"/>
                    <a:pt x="231" y="1085"/>
                  </a:cubicBezTo>
                  <a:cubicBezTo>
                    <a:pt x="288" y="1085"/>
                    <a:pt x="354" y="1068"/>
                    <a:pt x="426" y="1032"/>
                  </a:cubicBezTo>
                  <a:cubicBezTo>
                    <a:pt x="677" y="906"/>
                    <a:pt x="877" y="581"/>
                    <a:pt x="877" y="305"/>
                  </a:cubicBezTo>
                  <a:cubicBezTo>
                    <a:pt x="877" y="108"/>
                    <a:pt x="763" y="1"/>
                    <a:pt x="615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108350" lIns="108350" spcFirstLastPara="1" rIns="108350" wrap="square" tIns="1083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t/>
              </a:r>
              <a:endPara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5" name="Google Shape;1265;p30"/>
            <p:cNvSpPr/>
            <p:nvPr/>
          </p:nvSpPr>
          <p:spPr>
            <a:xfrm>
              <a:off x="5114800" y="1530650"/>
              <a:ext cx="21325" cy="27125"/>
            </a:xfrm>
            <a:custGeom>
              <a:rect b="b" l="l" r="r" t="t"/>
              <a:pathLst>
                <a:path extrusionOk="0" h="1085" w="853">
                  <a:moveTo>
                    <a:pt x="611" y="0"/>
                  </a:moveTo>
                  <a:cubicBezTo>
                    <a:pt x="554" y="0"/>
                    <a:pt x="491" y="18"/>
                    <a:pt x="427" y="54"/>
                  </a:cubicBezTo>
                  <a:cubicBezTo>
                    <a:pt x="176" y="179"/>
                    <a:pt x="1" y="530"/>
                    <a:pt x="1" y="780"/>
                  </a:cubicBezTo>
                  <a:cubicBezTo>
                    <a:pt x="1" y="977"/>
                    <a:pt x="90" y="1084"/>
                    <a:pt x="232" y="1084"/>
                  </a:cubicBezTo>
                  <a:cubicBezTo>
                    <a:pt x="289" y="1084"/>
                    <a:pt x="355" y="1067"/>
                    <a:pt x="427" y="1031"/>
                  </a:cubicBezTo>
                  <a:cubicBezTo>
                    <a:pt x="677" y="906"/>
                    <a:pt x="853" y="580"/>
                    <a:pt x="853" y="304"/>
                  </a:cubicBezTo>
                  <a:cubicBezTo>
                    <a:pt x="853" y="108"/>
                    <a:pt x="751" y="0"/>
                    <a:pt x="611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108350" lIns="108350" spcFirstLastPara="1" rIns="108350" wrap="square" tIns="1083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t/>
              </a:r>
              <a:endPara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6" name="Google Shape;1266;p30"/>
            <p:cNvSpPr/>
            <p:nvPr/>
          </p:nvSpPr>
          <p:spPr>
            <a:xfrm>
              <a:off x="5210050" y="1474875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1"/>
                  </a:moveTo>
                  <a:cubicBezTo>
                    <a:pt x="568" y="1"/>
                    <a:pt x="509" y="18"/>
                    <a:pt x="451" y="54"/>
                  </a:cubicBezTo>
                  <a:cubicBezTo>
                    <a:pt x="226" y="179"/>
                    <a:pt x="0" y="505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1" y="1032"/>
                  </a:cubicBezTo>
                  <a:cubicBezTo>
                    <a:pt x="677" y="906"/>
                    <a:pt x="877" y="605"/>
                    <a:pt x="877" y="305"/>
                  </a:cubicBezTo>
                  <a:cubicBezTo>
                    <a:pt x="877" y="108"/>
                    <a:pt x="763" y="1"/>
                    <a:pt x="624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108350" lIns="108350" spcFirstLastPara="1" rIns="108350" wrap="square" tIns="1083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t/>
              </a:r>
              <a:endPara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7" name="Google Shape;1267;p30"/>
            <p:cNvSpPr/>
            <p:nvPr/>
          </p:nvSpPr>
          <p:spPr>
            <a:xfrm>
              <a:off x="5306525" y="1419625"/>
              <a:ext cx="21975" cy="26725"/>
            </a:xfrm>
            <a:custGeom>
              <a:rect b="b" l="l" r="r" t="t"/>
              <a:pathLst>
                <a:path extrusionOk="0" h="1069" w="879">
                  <a:moveTo>
                    <a:pt x="628" y="1"/>
                  </a:moveTo>
                  <a:cubicBezTo>
                    <a:pt x="565" y="1"/>
                    <a:pt x="496" y="20"/>
                    <a:pt x="427" y="59"/>
                  </a:cubicBezTo>
                  <a:cubicBezTo>
                    <a:pt x="226" y="184"/>
                    <a:pt x="1" y="485"/>
                    <a:pt x="1" y="760"/>
                  </a:cubicBezTo>
                  <a:cubicBezTo>
                    <a:pt x="1" y="969"/>
                    <a:pt x="97" y="1069"/>
                    <a:pt x="232" y="1069"/>
                  </a:cubicBezTo>
                  <a:cubicBezTo>
                    <a:pt x="291" y="1069"/>
                    <a:pt x="358" y="1049"/>
                    <a:pt x="427" y="1011"/>
                  </a:cubicBezTo>
                  <a:cubicBezTo>
                    <a:pt x="678" y="886"/>
                    <a:pt x="878" y="585"/>
                    <a:pt x="878" y="309"/>
                  </a:cubicBezTo>
                  <a:cubicBezTo>
                    <a:pt x="878" y="101"/>
                    <a:pt x="770" y="1"/>
                    <a:pt x="628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108350" lIns="108350" spcFirstLastPara="1" rIns="108350" wrap="square" tIns="1083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t/>
              </a:r>
              <a:endPara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268" name="Google Shape;1268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19413" y="1273458"/>
            <a:ext cx="3959866" cy="4280906"/>
          </a:xfrm>
          <a:prstGeom prst="rect">
            <a:avLst/>
          </a:prstGeom>
          <a:noFill/>
          <a:ln>
            <a:noFill/>
          </a:ln>
        </p:spPr>
      </p:pic>
      <p:sp>
        <p:nvSpPr>
          <p:cNvPr id="1269" name="Google Shape;1269;p30"/>
          <p:cNvSpPr/>
          <p:nvPr/>
        </p:nvSpPr>
        <p:spPr>
          <a:xfrm>
            <a:off x="0" y="384048"/>
            <a:ext cx="2859164" cy="376504"/>
          </a:xfrm>
          <a:custGeom>
            <a:rect b="b" l="l" r="r" t="t"/>
            <a:pathLst>
              <a:path extrusionOk="0" h="502006" w="3812218">
                <a:moveTo>
                  <a:pt x="0" y="0"/>
                </a:moveTo>
                <a:lnTo>
                  <a:pt x="3812218" y="0"/>
                </a:lnTo>
                <a:lnTo>
                  <a:pt x="3812218" y="502006"/>
                </a:lnTo>
                <a:lnTo>
                  <a:pt x="0" y="502006"/>
                </a:lnTo>
                <a:close/>
              </a:path>
            </a:pathLst>
          </a:custGeom>
          <a:solidFill>
            <a:srgbClr val="073763"/>
          </a:solidFill>
          <a:ln>
            <a:noFill/>
          </a:ln>
        </p:spPr>
      </p:sp>
      <p:sp>
        <p:nvSpPr>
          <p:cNvPr id="1270" name="Google Shape;1270;p30"/>
          <p:cNvSpPr txBox="1"/>
          <p:nvPr/>
        </p:nvSpPr>
        <p:spPr>
          <a:xfrm>
            <a:off x="184150" y="466804"/>
            <a:ext cx="2489100" cy="1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6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6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WALMART</a:t>
            </a:r>
            <a:endParaRPr b="1" sz="1006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5" name="Google Shape;127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3538" y="700100"/>
            <a:ext cx="6486525" cy="6486525"/>
          </a:xfrm>
          <a:prstGeom prst="rect">
            <a:avLst/>
          </a:prstGeom>
          <a:noFill/>
          <a:ln>
            <a:noFill/>
          </a:ln>
        </p:spPr>
      </p:pic>
      <p:sp>
        <p:nvSpPr>
          <p:cNvPr id="1276" name="Google Shape;1276;p31"/>
          <p:cNvSpPr txBox="1"/>
          <p:nvPr/>
        </p:nvSpPr>
        <p:spPr>
          <a:xfrm>
            <a:off x="3900246" y="38150"/>
            <a:ext cx="4043700" cy="7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4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143" u="none" cap="none" strike="noStrike">
                <a:solidFill>
                  <a:srgbClr val="4A86E8"/>
                </a:solidFill>
                <a:latin typeface="Questrial"/>
                <a:ea typeface="Questrial"/>
                <a:cs typeface="Questrial"/>
                <a:sym typeface="Questrial"/>
              </a:rPr>
              <a:t>THANK YOU!</a:t>
            </a:r>
            <a:endParaRPr b="1" sz="100">
              <a:solidFill>
                <a:srgbClr val="4A86E8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1277" name="Google Shape;1277;p31"/>
          <p:cNvSpPr/>
          <p:nvPr/>
        </p:nvSpPr>
        <p:spPr>
          <a:xfrm>
            <a:off x="0" y="388505"/>
            <a:ext cx="2859163" cy="90975"/>
          </a:xfrm>
          <a:custGeom>
            <a:rect b="b" l="l" r="r" t="t"/>
            <a:pathLst>
              <a:path extrusionOk="0" h="121300" w="3812218">
                <a:moveTo>
                  <a:pt x="0" y="0"/>
                </a:moveTo>
                <a:lnTo>
                  <a:pt x="3812218" y="0"/>
                </a:lnTo>
                <a:lnTo>
                  <a:pt x="3812218" y="121300"/>
                </a:lnTo>
                <a:lnTo>
                  <a:pt x="0" y="121300"/>
                </a:lnTo>
                <a:close/>
              </a:path>
            </a:pathLst>
          </a:custGeom>
          <a:solidFill>
            <a:srgbClr val="073763"/>
          </a:solidFill>
          <a:ln>
            <a:noFill/>
          </a:ln>
        </p:spPr>
      </p:sp>
      <p:sp>
        <p:nvSpPr>
          <p:cNvPr id="1278" name="Google Shape;1278;p31"/>
          <p:cNvSpPr/>
          <p:nvPr/>
        </p:nvSpPr>
        <p:spPr>
          <a:xfrm>
            <a:off x="8089450" y="5659925"/>
            <a:ext cx="1582500" cy="9459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3EB0C2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Questrial"/>
                <a:ea typeface="Questrial"/>
                <a:cs typeface="Questrial"/>
                <a:sym typeface="Questrial"/>
              </a:rPr>
              <a:t>Remarks?</a:t>
            </a:r>
            <a:endParaRPr b="1" sz="1600"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1279" name="Google Shape;1279;p31"/>
          <p:cNvSpPr/>
          <p:nvPr/>
        </p:nvSpPr>
        <p:spPr>
          <a:xfrm>
            <a:off x="8239300" y="1040025"/>
            <a:ext cx="1282800" cy="870300"/>
          </a:xfrm>
          <a:prstGeom prst="wedgeRoundRectCallout">
            <a:avLst>
              <a:gd fmla="val -20833" name="adj1"/>
              <a:gd fmla="val 62500" name="adj2"/>
              <a:gd fmla="val 0" name="adj3"/>
            </a:avLst>
          </a:prstGeom>
          <a:solidFill>
            <a:srgbClr val="3EB0C2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Questrial"/>
                <a:ea typeface="Questrial"/>
                <a:cs typeface="Questrial"/>
                <a:sym typeface="Questrial"/>
              </a:rPr>
              <a:t>Thoughts?</a:t>
            </a:r>
            <a:endParaRPr b="1" sz="1600"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1280" name="Google Shape;1280;p31"/>
          <p:cNvSpPr/>
          <p:nvPr/>
        </p:nvSpPr>
        <p:spPr>
          <a:xfrm>
            <a:off x="220775" y="5731350"/>
            <a:ext cx="1369500" cy="945900"/>
          </a:xfrm>
          <a:prstGeom prst="wedgeRoundRectCallout">
            <a:avLst>
              <a:gd fmla="val -20833" name="adj1"/>
              <a:gd fmla="val 62500" name="adj2"/>
              <a:gd fmla="val 0" name="adj3"/>
            </a:avLst>
          </a:prstGeom>
          <a:solidFill>
            <a:srgbClr val="3EB0C2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Questrial"/>
                <a:ea typeface="Questrial"/>
                <a:cs typeface="Questrial"/>
                <a:sym typeface="Questrial"/>
              </a:rPr>
              <a:t>Questions</a:t>
            </a:r>
            <a:r>
              <a:rPr b="1" lang="en-US" sz="1600">
                <a:latin typeface="Questrial"/>
                <a:ea typeface="Questrial"/>
                <a:cs typeface="Questrial"/>
                <a:sym typeface="Questrial"/>
              </a:rPr>
              <a:t>?</a:t>
            </a:r>
            <a:endParaRPr b="1" sz="1600"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1281" name="Google Shape;1281;p31"/>
          <p:cNvSpPr/>
          <p:nvPr/>
        </p:nvSpPr>
        <p:spPr>
          <a:xfrm>
            <a:off x="310925" y="951225"/>
            <a:ext cx="1189200" cy="10479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3EB0C2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Questrial"/>
                <a:ea typeface="Questrial"/>
                <a:cs typeface="Questrial"/>
                <a:sym typeface="Questrial"/>
              </a:rPr>
              <a:t>Ideas?</a:t>
            </a:r>
            <a:endParaRPr b="1" sz="1600"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883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4" name="Google Shape;884;p13"/>
          <p:cNvPicPr preferRelativeResize="0"/>
          <p:nvPr/>
        </p:nvPicPr>
        <p:blipFill rotWithShape="1">
          <a:blip r:embed="rId3">
            <a:alphaModFix amt="35000"/>
          </a:blip>
          <a:srcRect b="49637" l="0" r="0" t="0"/>
          <a:stretch/>
        </p:blipFill>
        <p:spPr>
          <a:xfrm>
            <a:off x="-129261" y="-129346"/>
            <a:ext cx="10012123" cy="7573890"/>
          </a:xfrm>
          <a:prstGeom prst="rect">
            <a:avLst/>
          </a:prstGeom>
          <a:noFill/>
          <a:ln>
            <a:noFill/>
          </a:ln>
        </p:spPr>
      </p:pic>
      <p:sp>
        <p:nvSpPr>
          <p:cNvPr id="885" name="Google Shape;885;p13"/>
          <p:cNvSpPr txBox="1"/>
          <p:nvPr/>
        </p:nvSpPr>
        <p:spPr>
          <a:xfrm>
            <a:off x="945200" y="872300"/>
            <a:ext cx="8332200" cy="31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499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4A86E8"/>
                </a:solidFill>
                <a:latin typeface="Questrial"/>
                <a:ea typeface="Questrial"/>
                <a:cs typeface="Questrial"/>
                <a:sym typeface="Questrial"/>
              </a:rPr>
              <a:t>INTRODUCTIO</a:t>
            </a:r>
            <a:r>
              <a:rPr lang="en-US" sz="3000">
                <a:solidFill>
                  <a:srgbClr val="4A86E8"/>
                </a:solidFill>
                <a:latin typeface="Questrial"/>
                <a:ea typeface="Questrial"/>
                <a:cs typeface="Questrial"/>
                <a:sym typeface="Questrial"/>
              </a:rPr>
              <a:t>N</a:t>
            </a:r>
            <a:endParaRPr sz="3000">
              <a:solidFill>
                <a:srgbClr val="4A86E8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0" marR="0" rtl="0" algn="ctr">
              <a:lnSpc>
                <a:spcPct val="10499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4A86E8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-356298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D3134"/>
              </a:buClr>
              <a:buSzPts val="2011"/>
              <a:buFont typeface="Abel"/>
              <a:buChar char="●"/>
            </a:pPr>
            <a:r>
              <a:rPr b="1" lang="en-US" sz="2011">
                <a:solidFill>
                  <a:srgbClr val="2D3134"/>
                </a:solidFill>
                <a:latin typeface="Abel"/>
                <a:ea typeface="Abel"/>
                <a:cs typeface="Abel"/>
                <a:sym typeface="Abel"/>
              </a:rPr>
              <a:t>Walmart succeeded in critical decision strategies</a:t>
            </a:r>
            <a:endParaRPr b="1" sz="2011">
              <a:solidFill>
                <a:srgbClr val="2D3134"/>
              </a:solidFill>
              <a:latin typeface="Abel"/>
              <a:ea typeface="Abel"/>
              <a:cs typeface="Abel"/>
              <a:sym typeface="Abel"/>
            </a:endParaRPr>
          </a:p>
          <a:p>
            <a:pPr indent="-356298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D3134"/>
              </a:buClr>
              <a:buSzPts val="2011"/>
              <a:buFont typeface="Abel"/>
              <a:buChar char="●"/>
            </a:pPr>
            <a:r>
              <a:rPr b="1" lang="en-US" sz="2011">
                <a:solidFill>
                  <a:srgbClr val="2D3134"/>
                </a:solidFill>
                <a:latin typeface="Abel"/>
                <a:ea typeface="Abel"/>
                <a:cs typeface="Abel"/>
                <a:sym typeface="Abel"/>
              </a:rPr>
              <a:t>Opportunities for SMBs</a:t>
            </a:r>
            <a:endParaRPr b="1" sz="2011">
              <a:solidFill>
                <a:srgbClr val="2D3134"/>
              </a:solidFill>
              <a:latin typeface="Abel"/>
              <a:ea typeface="Abel"/>
              <a:cs typeface="Abel"/>
              <a:sym typeface="Abel"/>
            </a:endParaRPr>
          </a:p>
          <a:p>
            <a:pPr indent="-356298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D3134"/>
              </a:buClr>
              <a:buSzPts val="2011"/>
              <a:buFont typeface="Abel"/>
              <a:buChar char="●"/>
            </a:pPr>
            <a:r>
              <a:rPr b="1" lang="en-US" sz="2011">
                <a:solidFill>
                  <a:srgbClr val="2D3134"/>
                </a:solidFill>
                <a:latin typeface="Abel"/>
                <a:ea typeface="Abel"/>
                <a:cs typeface="Abel"/>
                <a:sym typeface="Abel"/>
              </a:rPr>
              <a:t>Highlighting multiple studies of Walmart’s operations</a:t>
            </a:r>
            <a:endParaRPr b="1" sz="2011">
              <a:solidFill>
                <a:srgbClr val="2D3134"/>
              </a:solidFill>
              <a:latin typeface="Abel"/>
              <a:ea typeface="Abel"/>
              <a:cs typeface="Abel"/>
              <a:sym typeface="Abel"/>
            </a:endParaRPr>
          </a:p>
          <a:p>
            <a:pPr indent="-356298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D3134"/>
              </a:buClr>
              <a:buSzPts val="2011"/>
              <a:buFont typeface="Abel"/>
              <a:buChar char="●"/>
            </a:pPr>
            <a:r>
              <a:rPr b="1" lang="en-US" sz="2011">
                <a:solidFill>
                  <a:srgbClr val="2D3134"/>
                </a:solidFill>
                <a:latin typeface="Abel"/>
                <a:ea typeface="Abel"/>
                <a:cs typeface="Abel"/>
                <a:sym typeface="Abel"/>
              </a:rPr>
              <a:t>Walmart’s slogan: “Everyday Low Price”</a:t>
            </a:r>
            <a:endParaRPr sz="2800">
              <a:solidFill>
                <a:srgbClr val="4A86E8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886" name="Google Shape;886;p13"/>
          <p:cNvSpPr/>
          <p:nvPr/>
        </p:nvSpPr>
        <p:spPr>
          <a:xfrm>
            <a:off x="0" y="384048"/>
            <a:ext cx="2859164" cy="376504"/>
          </a:xfrm>
          <a:custGeom>
            <a:rect b="b" l="l" r="r" t="t"/>
            <a:pathLst>
              <a:path extrusionOk="0" h="502006" w="3812218">
                <a:moveTo>
                  <a:pt x="0" y="0"/>
                </a:moveTo>
                <a:lnTo>
                  <a:pt x="3812218" y="0"/>
                </a:lnTo>
                <a:lnTo>
                  <a:pt x="3812218" y="502006"/>
                </a:lnTo>
                <a:lnTo>
                  <a:pt x="0" y="502006"/>
                </a:lnTo>
                <a:close/>
              </a:path>
            </a:pathLst>
          </a:custGeom>
          <a:solidFill>
            <a:srgbClr val="073763"/>
          </a:solidFill>
          <a:ln>
            <a:noFill/>
          </a:ln>
        </p:spPr>
      </p:sp>
      <p:sp>
        <p:nvSpPr>
          <p:cNvPr id="887" name="Google Shape;887;p13"/>
          <p:cNvSpPr txBox="1"/>
          <p:nvPr/>
        </p:nvSpPr>
        <p:spPr>
          <a:xfrm>
            <a:off x="184150" y="466804"/>
            <a:ext cx="2489100" cy="1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6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6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WALMART</a:t>
            </a:r>
            <a:endParaRPr b="1" sz="1006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88" name="Google Shape;888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40800" y="4395575"/>
            <a:ext cx="4312798" cy="29196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89" name="Google Shape;889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" y="4395575"/>
            <a:ext cx="5089771" cy="2919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893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4" name="Google Shape;894;p14"/>
          <p:cNvPicPr preferRelativeResize="0"/>
          <p:nvPr/>
        </p:nvPicPr>
        <p:blipFill rotWithShape="1">
          <a:blip r:embed="rId3">
            <a:alphaModFix amt="35000"/>
          </a:blip>
          <a:srcRect b="49637" l="0" r="0" t="0"/>
          <a:stretch/>
        </p:blipFill>
        <p:spPr>
          <a:xfrm>
            <a:off x="-129261" y="-129346"/>
            <a:ext cx="10012123" cy="7573890"/>
          </a:xfrm>
          <a:prstGeom prst="rect">
            <a:avLst/>
          </a:prstGeom>
          <a:noFill/>
          <a:ln>
            <a:noFill/>
          </a:ln>
        </p:spPr>
      </p:pic>
      <p:sp>
        <p:nvSpPr>
          <p:cNvPr id="895" name="Google Shape;895;p14"/>
          <p:cNvSpPr txBox="1"/>
          <p:nvPr/>
        </p:nvSpPr>
        <p:spPr>
          <a:xfrm>
            <a:off x="945200" y="872300"/>
            <a:ext cx="8332200" cy="267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499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3000" u="none" cap="none" strike="noStrike">
                <a:solidFill>
                  <a:srgbClr val="4A86E8"/>
                </a:solidFill>
                <a:latin typeface="Questrial"/>
                <a:ea typeface="Questrial"/>
                <a:cs typeface="Questrial"/>
                <a:sym typeface="Questrial"/>
              </a:rPr>
              <a:t>PRODUCTS </a:t>
            </a:r>
            <a:r>
              <a:rPr lang="en-US" sz="3000">
                <a:solidFill>
                  <a:srgbClr val="4A86E8"/>
                </a:solidFill>
                <a:latin typeface="Questrial"/>
                <a:ea typeface="Questrial"/>
                <a:cs typeface="Questrial"/>
                <a:sym typeface="Questrial"/>
              </a:rPr>
              <a:t>DESIGN</a:t>
            </a:r>
            <a:endParaRPr sz="3000">
              <a:solidFill>
                <a:srgbClr val="4A86E8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0" marR="0" rtl="0" algn="ctr">
              <a:lnSpc>
                <a:spcPct val="10499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4A86E8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-368998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D3134"/>
              </a:buClr>
              <a:buSzPts val="2211"/>
              <a:buFont typeface="Abel"/>
              <a:buChar char="●"/>
            </a:pPr>
            <a:r>
              <a:rPr b="1" lang="en-US" sz="2211">
                <a:solidFill>
                  <a:srgbClr val="2D3134"/>
                </a:solidFill>
                <a:latin typeface="Abel"/>
                <a:ea typeface="Abel"/>
                <a:cs typeface="Abel"/>
                <a:sym typeface="Abel"/>
              </a:rPr>
              <a:t>Product’s characteristics and performance</a:t>
            </a:r>
            <a:endParaRPr b="1" sz="2211">
              <a:solidFill>
                <a:srgbClr val="2D3134"/>
              </a:solidFill>
              <a:latin typeface="Abel"/>
              <a:ea typeface="Abel"/>
              <a:cs typeface="Abel"/>
              <a:sym typeface="Abel"/>
            </a:endParaRPr>
          </a:p>
          <a:p>
            <a:pPr indent="-368998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D3134"/>
              </a:buClr>
              <a:buSzPts val="2211"/>
              <a:buFont typeface="Abel"/>
              <a:buChar char="●"/>
            </a:pPr>
            <a:r>
              <a:rPr b="1" lang="en-US" sz="2211">
                <a:solidFill>
                  <a:srgbClr val="2D3134"/>
                </a:solidFill>
                <a:latin typeface="Abel"/>
                <a:ea typeface="Abel"/>
                <a:cs typeface="Abel"/>
                <a:sym typeface="Abel"/>
              </a:rPr>
              <a:t>Improving the value at affordable price</a:t>
            </a:r>
            <a:endParaRPr b="1" sz="2211">
              <a:solidFill>
                <a:srgbClr val="2D3134"/>
              </a:solidFill>
              <a:latin typeface="Abel"/>
              <a:ea typeface="Abel"/>
              <a:cs typeface="Abel"/>
              <a:sym typeface="Abel"/>
            </a:endParaRPr>
          </a:p>
          <a:p>
            <a:pPr indent="-368998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D3134"/>
              </a:buClr>
              <a:buSzPts val="2211"/>
              <a:buFont typeface="Abel"/>
              <a:buChar char="●"/>
            </a:pPr>
            <a:r>
              <a:rPr b="1" lang="en-US" sz="2211">
                <a:solidFill>
                  <a:srgbClr val="2D3134"/>
                </a:solidFill>
                <a:latin typeface="Abel"/>
                <a:ea typeface="Abel"/>
                <a:cs typeface="Abel"/>
                <a:sym typeface="Abel"/>
              </a:rPr>
              <a:t>Customer’s expectation</a:t>
            </a:r>
            <a:endParaRPr sz="3000">
              <a:solidFill>
                <a:srgbClr val="4A86E8"/>
              </a:solidFill>
              <a:latin typeface="Abel"/>
              <a:ea typeface="Abel"/>
              <a:cs typeface="Abel"/>
              <a:sym typeface="Abel"/>
            </a:endParaRPr>
          </a:p>
        </p:txBody>
      </p:sp>
      <p:pic>
        <p:nvPicPr>
          <p:cNvPr id="896" name="Google Shape;896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05163" y="4781550"/>
            <a:ext cx="3142475" cy="2462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7" name="Google Shape;897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29400" y="4781550"/>
            <a:ext cx="3142474" cy="2462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8" name="Google Shape;898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19050" y="4725037"/>
            <a:ext cx="3142476" cy="2575801"/>
          </a:xfrm>
          <a:prstGeom prst="rect">
            <a:avLst/>
          </a:prstGeom>
          <a:noFill/>
          <a:ln>
            <a:noFill/>
          </a:ln>
        </p:spPr>
      </p:pic>
      <p:sp>
        <p:nvSpPr>
          <p:cNvPr id="899" name="Google Shape;899;p14"/>
          <p:cNvSpPr/>
          <p:nvPr/>
        </p:nvSpPr>
        <p:spPr>
          <a:xfrm>
            <a:off x="0" y="384048"/>
            <a:ext cx="2859164" cy="376504"/>
          </a:xfrm>
          <a:custGeom>
            <a:rect b="b" l="l" r="r" t="t"/>
            <a:pathLst>
              <a:path extrusionOk="0" h="502006" w="3812218">
                <a:moveTo>
                  <a:pt x="0" y="0"/>
                </a:moveTo>
                <a:lnTo>
                  <a:pt x="3812218" y="0"/>
                </a:lnTo>
                <a:lnTo>
                  <a:pt x="3812218" y="502006"/>
                </a:lnTo>
                <a:lnTo>
                  <a:pt x="0" y="502006"/>
                </a:lnTo>
                <a:close/>
              </a:path>
            </a:pathLst>
          </a:custGeom>
          <a:solidFill>
            <a:srgbClr val="073763"/>
          </a:solidFill>
          <a:ln>
            <a:noFill/>
          </a:ln>
        </p:spPr>
      </p:sp>
      <p:sp>
        <p:nvSpPr>
          <p:cNvPr id="900" name="Google Shape;900;p14"/>
          <p:cNvSpPr txBox="1"/>
          <p:nvPr/>
        </p:nvSpPr>
        <p:spPr>
          <a:xfrm>
            <a:off x="184150" y="466804"/>
            <a:ext cx="2489100" cy="1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6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6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WALMART</a:t>
            </a:r>
            <a:endParaRPr b="1" sz="1006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904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5" name="Google Shape;905;p15"/>
          <p:cNvPicPr preferRelativeResize="0"/>
          <p:nvPr/>
        </p:nvPicPr>
        <p:blipFill rotWithShape="1">
          <a:blip r:embed="rId3">
            <a:alphaModFix amt="35000"/>
          </a:blip>
          <a:srcRect b="49637" l="0" r="0" t="0"/>
          <a:stretch/>
        </p:blipFill>
        <p:spPr>
          <a:xfrm>
            <a:off x="-129261" y="-129346"/>
            <a:ext cx="10012123" cy="757389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6" name="Google Shape;906;p15"/>
          <p:cNvPicPr preferRelativeResize="0"/>
          <p:nvPr/>
        </p:nvPicPr>
        <p:blipFill rotWithShape="1">
          <a:blip r:embed="rId4">
            <a:alphaModFix/>
          </a:blip>
          <a:srcRect b="19749" l="0" r="0" t="0"/>
          <a:stretch/>
        </p:blipFill>
        <p:spPr>
          <a:xfrm>
            <a:off x="0" y="1841100"/>
            <a:ext cx="9753599" cy="5191752"/>
          </a:xfrm>
          <a:prstGeom prst="rect">
            <a:avLst/>
          </a:prstGeom>
          <a:noFill/>
          <a:ln>
            <a:noFill/>
          </a:ln>
        </p:spPr>
      </p:pic>
      <p:sp>
        <p:nvSpPr>
          <p:cNvPr id="907" name="Google Shape;907;p15"/>
          <p:cNvSpPr txBox="1"/>
          <p:nvPr/>
        </p:nvSpPr>
        <p:spPr>
          <a:xfrm>
            <a:off x="1666800" y="1029778"/>
            <a:ext cx="642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499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4A86E8"/>
                </a:solidFill>
                <a:latin typeface="Questrial"/>
                <a:ea typeface="Questrial"/>
                <a:cs typeface="Questrial"/>
                <a:sym typeface="Questrial"/>
              </a:rPr>
              <a:t>PRODUCT LIFE CYCLE</a:t>
            </a:r>
            <a:endParaRPr sz="3000">
              <a:solidFill>
                <a:srgbClr val="4A86E8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908" name="Google Shape;908;p15"/>
          <p:cNvSpPr/>
          <p:nvPr/>
        </p:nvSpPr>
        <p:spPr>
          <a:xfrm>
            <a:off x="0" y="384048"/>
            <a:ext cx="2859164" cy="376504"/>
          </a:xfrm>
          <a:custGeom>
            <a:rect b="b" l="l" r="r" t="t"/>
            <a:pathLst>
              <a:path extrusionOk="0" h="502006" w="3812218">
                <a:moveTo>
                  <a:pt x="0" y="0"/>
                </a:moveTo>
                <a:lnTo>
                  <a:pt x="3812218" y="0"/>
                </a:lnTo>
                <a:lnTo>
                  <a:pt x="3812218" y="502006"/>
                </a:lnTo>
                <a:lnTo>
                  <a:pt x="0" y="502006"/>
                </a:lnTo>
                <a:close/>
              </a:path>
            </a:pathLst>
          </a:custGeom>
          <a:solidFill>
            <a:srgbClr val="073763"/>
          </a:solidFill>
          <a:ln>
            <a:noFill/>
          </a:ln>
        </p:spPr>
      </p:sp>
      <p:sp>
        <p:nvSpPr>
          <p:cNvPr id="909" name="Google Shape;909;p15"/>
          <p:cNvSpPr txBox="1"/>
          <p:nvPr/>
        </p:nvSpPr>
        <p:spPr>
          <a:xfrm>
            <a:off x="184150" y="466804"/>
            <a:ext cx="2489100" cy="1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6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6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WALMART</a:t>
            </a:r>
            <a:endParaRPr b="1" sz="1006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913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p16"/>
          <p:cNvSpPr/>
          <p:nvPr/>
        </p:nvSpPr>
        <p:spPr>
          <a:xfrm>
            <a:off x="0" y="381000"/>
            <a:ext cx="2859164" cy="376505"/>
          </a:xfrm>
          <a:custGeom>
            <a:rect b="b" l="l" r="r" t="t"/>
            <a:pathLst>
              <a:path extrusionOk="0" h="502006" w="3812218">
                <a:moveTo>
                  <a:pt x="0" y="0"/>
                </a:moveTo>
                <a:lnTo>
                  <a:pt x="3812218" y="0"/>
                </a:lnTo>
                <a:lnTo>
                  <a:pt x="3812218" y="502006"/>
                </a:lnTo>
                <a:lnTo>
                  <a:pt x="0" y="502006"/>
                </a:lnTo>
                <a:close/>
              </a:path>
            </a:pathLst>
          </a:custGeom>
          <a:solidFill>
            <a:srgbClr val="F3F3F3"/>
          </a:solidFill>
          <a:ln>
            <a:noFill/>
          </a:ln>
        </p:spPr>
      </p:sp>
      <p:sp>
        <p:nvSpPr>
          <p:cNvPr id="915" name="Google Shape;915;p16"/>
          <p:cNvSpPr txBox="1"/>
          <p:nvPr/>
        </p:nvSpPr>
        <p:spPr>
          <a:xfrm>
            <a:off x="1666788" y="2852373"/>
            <a:ext cx="6420000" cy="38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0499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3000">
                <a:solidFill>
                  <a:srgbClr val="4A86E8"/>
                </a:solidFill>
                <a:latin typeface="Questrial"/>
                <a:ea typeface="Questrial"/>
                <a:cs typeface="Questrial"/>
                <a:sym typeface="Questrial"/>
              </a:rPr>
              <a:t>PRODUCT DEVELOPMENT</a:t>
            </a:r>
            <a:endParaRPr sz="3000">
              <a:solidFill>
                <a:srgbClr val="4A86E8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0" rtl="0" algn="l">
              <a:lnSpc>
                <a:spcPct val="10499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3000">
              <a:solidFill>
                <a:srgbClr val="4A86E8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0" rtl="0" algn="l">
              <a:lnSpc>
                <a:spcPct val="13997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2011">
                <a:solidFill>
                  <a:srgbClr val="2D3134"/>
                </a:solidFill>
                <a:latin typeface="Abel"/>
                <a:ea typeface="Abel"/>
                <a:cs typeface="Abel"/>
                <a:sym typeface="Abel"/>
              </a:rPr>
              <a:t>Issue:</a:t>
            </a:r>
            <a:endParaRPr b="1" sz="2011">
              <a:solidFill>
                <a:srgbClr val="2D3134"/>
              </a:solidFill>
              <a:latin typeface="Abel"/>
              <a:ea typeface="Abel"/>
              <a:cs typeface="Abel"/>
              <a:sym typeface="Abel"/>
            </a:endParaRPr>
          </a:p>
          <a:p>
            <a:pPr indent="-356298" lvl="0" marL="457200" rtl="0" algn="l">
              <a:lnSpc>
                <a:spcPct val="139977"/>
              </a:lnSpc>
              <a:spcBef>
                <a:spcPts val="0"/>
              </a:spcBef>
              <a:spcAft>
                <a:spcPts val="0"/>
              </a:spcAft>
              <a:buClr>
                <a:srgbClr val="2D3134"/>
              </a:buClr>
              <a:buSzPts val="2011"/>
              <a:buFont typeface="Abel"/>
              <a:buChar char="●"/>
            </a:pPr>
            <a:r>
              <a:rPr b="1" lang="en-US" sz="2011">
                <a:solidFill>
                  <a:srgbClr val="2D3134"/>
                </a:solidFill>
                <a:latin typeface="Abel"/>
                <a:ea typeface="Abel"/>
                <a:cs typeface="Abel"/>
                <a:sym typeface="Abel"/>
              </a:rPr>
              <a:t>Customer demand vs economic changes </a:t>
            </a:r>
            <a:endParaRPr b="1" sz="2011">
              <a:solidFill>
                <a:srgbClr val="2D3134"/>
              </a:solidFill>
              <a:latin typeface="Abel"/>
              <a:ea typeface="Abel"/>
              <a:cs typeface="Abel"/>
              <a:sym typeface="Abel"/>
            </a:endParaRPr>
          </a:p>
          <a:p>
            <a:pPr indent="-356298" lvl="0" marL="457200" rtl="0" algn="l">
              <a:lnSpc>
                <a:spcPct val="139977"/>
              </a:lnSpc>
              <a:spcBef>
                <a:spcPts val="0"/>
              </a:spcBef>
              <a:spcAft>
                <a:spcPts val="0"/>
              </a:spcAft>
              <a:buClr>
                <a:srgbClr val="2D3134"/>
              </a:buClr>
              <a:buSzPts val="2011"/>
              <a:buFont typeface="Abel"/>
              <a:buChar char="●"/>
            </a:pPr>
            <a:r>
              <a:rPr b="1" lang="en-US" sz="2011">
                <a:solidFill>
                  <a:srgbClr val="2D3134"/>
                </a:solidFill>
                <a:latin typeface="Abel"/>
                <a:ea typeface="Abel"/>
                <a:cs typeface="Abel"/>
                <a:sym typeface="Abel"/>
              </a:rPr>
              <a:t>Wide variety of product </a:t>
            </a:r>
            <a:endParaRPr b="1" sz="2011">
              <a:solidFill>
                <a:srgbClr val="2D3134"/>
              </a:solidFill>
              <a:latin typeface="Abel"/>
              <a:ea typeface="Abel"/>
              <a:cs typeface="Abel"/>
              <a:sym typeface="Abel"/>
            </a:endParaRPr>
          </a:p>
          <a:p>
            <a:pPr indent="0" lvl="0" marL="0" rtl="0" algn="l">
              <a:lnSpc>
                <a:spcPct val="13997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11">
                <a:solidFill>
                  <a:srgbClr val="2D3134"/>
                </a:solidFill>
                <a:latin typeface="Abel"/>
                <a:ea typeface="Abel"/>
                <a:cs typeface="Abel"/>
                <a:sym typeface="Abel"/>
              </a:rPr>
              <a:t>Solution:</a:t>
            </a:r>
            <a:endParaRPr b="1" sz="2011">
              <a:solidFill>
                <a:srgbClr val="2D3134"/>
              </a:solidFill>
              <a:latin typeface="Abel"/>
              <a:ea typeface="Abel"/>
              <a:cs typeface="Abel"/>
              <a:sym typeface="Abel"/>
            </a:endParaRPr>
          </a:p>
          <a:p>
            <a:pPr indent="-356298" lvl="0" marL="457200" rtl="0" algn="l">
              <a:lnSpc>
                <a:spcPct val="139977"/>
              </a:lnSpc>
              <a:spcBef>
                <a:spcPts val="0"/>
              </a:spcBef>
              <a:spcAft>
                <a:spcPts val="0"/>
              </a:spcAft>
              <a:buClr>
                <a:srgbClr val="2D3134"/>
              </a:buClr>
              <a:buSzPts val="2011"/>
              <a:buFont typeface="Abel"/>
              <a:buChar char="●"/>
            </a:pPr>
            <a:r>
              <a:rPr b="1" lang="en-US" sz="2011">
                <a:solidFill>
                  <a:srgbClr val="2D3134"/>
                </a:solidFill>
                <a:latin typeface="Abel"/>
                <a:ea typeface="Abel"/>
                <a:cs typeface="Abel"/>
                <a:sym typeface="Abel"/>
              </a:rPr>
              <a:t>Improving shopping experience</a:t>
            </a:r>
            <a:endParaRPr b="1" sz="2011">
              <a:solidFill>
                <a:srgbClr val="2D3134"/>
              </a:solidFill>
              <a:latin typeface="Abel"/>
              <a:ea typeface="Abel"/>
              <a:cs typeface="Abel"/>
              <a:sym typeface="Abel"/>
            </a:endParaRPr>
          </a:p>
          <a:p>
            <a:pPr indent="-356298" lvl="0" marL="457200" rtl="0" algn="l">
              <a:lnSpc>
                <a:spcPct val="139977"/>
              </a:lnSpc>
              <a:spcBef>
                <a:spcPts val="0"/>
              </a:spcBef>
              <a:spcAft>
                <a:spcPts val="0"/>
              </a:spcAft>
              <a:buClr>
                <a:srgbClr val="2D3134"/>
              </a:buClr>
              <a:buSzPts val="2011"/>
              <a:buFont typeface="Abel"/>
              <a:buChar char="●"/>
            </a:pPr>
            <a:r>
              <a:rPr b="1" lang="en-US" sz="2011">
                <a:solidFill>
                  <a:srgbClr val="2D3134"/>
                </a:solidFill>
                <a:latin typeface="Abel"/>
                <a:ea typeface="Abel"/>
                <a:cs typeface="Abel"/>
                <a:sym typeface="Abel"/>
              </a:rPr>
              <a:t>Partnership with suppliers</a:t>
            </a:r>
            <a:endParaRPr b="1" sz="2011">
              <a:solidFill>
                <a:srgbClr val="2D3134"/>
              </a:solidFill>
              <a:latin typeface="Abel"/>
              <a:ea typeface="Abel"/>
              <a:cs typeface="Abel"/>
              <a:sym typeface="Abel"/>
            </a:endParaRPr>
          </a:p>
          <a:p>
            <a:pPr indent="-356298" lvl="0" marL="457200" rtl="0" algn="l">
              <a:lnSpc>
                <a:spcPct val="139977"/>
              </a:lnSpc>
              <a:spcBef>
                <a:spcPts val="0"/>
              </a:spcBef>
              <a:spcAft>
                <a:spcPts val="0"/>
              </a:spcAft>
              <a:buClr>
                <a:srgbClr val="2D3134"/>
              </a:buClr>
              <a:buSzPts val="2011"/>
              <a:buFont typeface="Abel"/>
              <a:buChar char="●"/>
            </a:pPr>
            <a:r>
              <a:rPr b="1" lang="en-US" sz="2011">
                <a:solidFill>
                  <a:srgbClr val="2D3134"/>
                </a:solidFill>
                <a:latin typeface="Abel"/>
                <a:ea typeface="Abel"/>
                <a:cs typeface="Abel"/>
                <a:sym typeface="Abel"/>
              </a:rPr>
              <a:t>Sustainable development</a:t>
            </a:r>
            <a:endParaRPr sz="3200">
              <a:solidFill>
                <a:srgbClr val="4A86E8"/>
              </a:solidFill>
              <a:latin typeface="Abel"/>
              <a:ea typeface="Abel"/>
              <a:cs typeface="Abel"/>
              <a:sym typeface="Abel"/>
            </a:endParaRPr>
          </a:p>
        </p:txBody>
      </p:sp>
      <p:pic>
        <p:nvPicPr>
          <p:cNvPr id="916" name="Google Shape;91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753600" cy="2852375"/>
          </a:xfrm>
          <a:prstGeom prst="rect">
            <a:avLst/>
          </a:prstGeom>
          <a:noFill/>
          <a:ln>
            <a:noFill/>
          </a:ln>
        </p:spPr>
      </p:pic>
      <p:sp>
        <p:nvSpPr>
          <p:cNvPr id="917" name="Google Shape;917;p16"/>
          <p:cNvSpPr/>
          <p:nvPr/>
        </p:nvSpPr>
        <p:spPr>
          <a:xfrm>
            <a:off x="0" y="384048"/>
            <a:ext cx="2859164" cy="376504"/>
          </a:xfrm>
          <a:custGeom>
            <a:rect b="b" l="l" r="r" t="t"/>
            <a:pathLst>
              <a:path extrusionOk="0" h="502006" w="3812218">
                <a:moveTo>
                  <a:pt x="0" y="0"/>
                </a:moveTo>
                <a:lnTo>
                  <a:pt x="3812218" y="0"/>
                </a:lnTo>
                <a:lnTo>
                  <a:pt x="3812218" y="502006"/>
                </a:lnTo>
                <a:lnTo>
                  <a:pt x="0" y="502006"/>
                </a:lnTo>
                <a:close/>
              </a:path>
            </a:pathLst>
          </a:custGeom>
          <a:solidFill>
            <a:srgbClr val="073763"/>
          </a:solidFill>
          <a:ln>
            <a:noFill/>
          </a:ln>
        </p:spPr>
      </p:sp>
      <p:sp>
        <p:nvSpPr>
          <p:cNvPr id="918" name="Google Shape;918;p16"/>
          <p:cNvSpPr txBox="1"/>
          <p:nvPr/>
        </p:nvSpPr>
        <p:spPr>
          <a:xfrm>
            <a:off x="184150" y="466804"/>
            <a:ext cx="2489100" cy="1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6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6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WALMART</a:t>
            </a:r>
            <a:endParaRPr b="1" sz="1006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rgbClr val="F3F3F3"/>
        </a:solid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7"/>
          <p:cNvSpPr/>
          <p:nvPr/>
        </p:nvSpPr>
        <p:spPr>
          <a:xfrm>
            <a:off x="1924827" y="975609"/>
            <a:ext cx="5947200" cy="326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08350" lIns="108350" spcFirstLastPara="1" rIns="108350" wrap="square" tIns="1083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4" name="Google Shape;924;p17"/>
          <p:cNvSpPr txBox="1"/>
          <p:nvPr>
            <p:ph type="title"/>
          </p:nvPr>
        </p:nvSpPr>
        <p:spPr>
          <a:xfrm>
            <a:off x="768000" y="632924"/>
            <a:ext cx="8217600" cy="81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08350" lIns="108350" spcFirstLastPara="1" rIns="108350" wrap="square" tIns="10835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b="1" lang="en-US"/>
              <a:t>Managing Quality</a:t>
            </a:r>
            <a:endParaRPr b="1"/>
          </a:p>
        </p:txBody>
      </p:sp>
      <p:sp>
        <p:nvSpPr>
          <p:cNvPr id="925" name="Google Shape;925;p17"/>
          <p:cNvSpPr txBox="1"/>
          <p:nvPr>
            <p:ph idx="1" type="body"/>
          </p:nvPr>
        </p:nvSpPr>
        <p:spPr>
          <a:xfrm>
            <a:off x="768000" y="1639076"/>
            <a:ext cx="82176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108350" lIns="108350" spcFirstLastPara="1" rIns="108350" wrap="square" tIns="108350">
            <a:noAutofit/>
          </a:bodyPr>
          <a:lstStyle/>
          <a:p>
            <a:pPr indent="-33655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b="1" lang="en-US" sz="2000">
                <a:solidFill>
                  <a:schemeClr val="dk2"/>
                </a:solidFill>
              </a:rPr>
              <a:t>Managing </a:t>
            </a:r>
            <a:r>
              <a:rPr b="1" lang="en-US" sz="2000"/>
              <a:t>q</a:t>
            </a:r>
            <a:r>
              <a:rPr b="1" lang="en-US" sz="2000">
                <a:solidFill>
                  <a:schemeClr val="dk2"/>
                </a:solidFill>
              </a:rPr>
              <a:t>uality helps build successful strategy of differentiation, low cost, and response.</a:t>
            </a:r>
            <a:endParaRPr b="1" sz="2000">
              <a:solidFill>
                <a:schemeClr val="dk2"/>
              </a:solidFill>
            </a:endParaRPr>
          </a:p>
        </p:txBody>
      </p:sp>
      <p:graphicFrame>
        <p:nvGraphicFramePr>
          <p:cNvPr id="926" name="Google Shape;926;p17"/>
          <p:cNvGraphicFramePr/>
          <p:nvPr/>
        </p:nvGraphicFramePr>
        <p:xfrm>
          <a:off x="768000" y="270688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{BF60829F-6C7C-4AF5-9435-549FEC5C7FEC}</a:tableStyleId>
              </a:tblPr>
              <a:tblGrid>
                <a:gridCol w="2626250"/>
                <a:gridCol w="5467875"/>
              </a:tblGrid>
              <a:tr h="466250">
                <a:tc>
                  <a:txBody>
                    <a:bodyPr/>
                    <a:lstStyle/>
                    <a:p>
                      <a:pPr indent="-234950" lvl="0" marL="2413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100"/>
                        <a:buFont typeface="Arial"/>
                        <a:buChar char="•"/>
                      </a:pPr>
                      <a:r>
                        <a:rPr b="1" lang="en-US" sz="2100" u="none" cap="none" strike="noStrike">
                          <a:solidFill>
                            <a:schemeClr val="dk1"/>
                          </a:solidFill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Importance of quality  </a:t>
                      </a:r>
                      <a:endParaRPr b="1" sz="2100" u="none" cap="none" strike="noStrike">
                        <a:solidFill>
                          <a:schemeClr val="dk1"/>
                        </a:solidFill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0" marB="0" marR="97525" marL="97525" anchor="ctr">
                    <a:lnL cap="flat" cmpd="sng" w="28575">
                      <a:solidFill>
                        <a:schemeClr val="dk1">
                          <a:alpha val="0"/>
                        </a:schemeClr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>
                          <a:alpha val="0"/>
                        </a:schemeClr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>
                          <a:alpha val="0"/>
                        </a:schemeClr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>
                          <a:alpha val="0"/>
                        </a:schemeClr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E6B8AF">
                        <a:alpha val="705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chemeClr val="dk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Company reputation, Product liability, Global implication</a:t>
                      </a:r>
                      <a:endParaRPr sz="2000" u="none" cap="none" strike="noStrike">
                        <a:solidFill>
                          <a:schemeClr val="dk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T="0" marB="0" marR="97525" marL="97525" anchor="ctr">
                    <a:lnL cap="flat" cmpd="sng" w="19050">
                      <a:solidFill>
                        <a:schemeClr val="dk1">
                          <a:alpha val="0"/>
                        </a:schemeClr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>
                          <a:alpha val="0"/>
                        </a:schemeClr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>
                          <a:alpha val="0"/>
                        </a:schemeClr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>
                          <a:alpha val="0"/>
                        </a:schemeClr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E6B8AF">
                        <a:alpha val="70590"/>
                      </a:srgbClr>
                    </a:solidFill>
                  </a:tcPr>
                </a:tc>
              </a:tr>
              <a:tr h="466250">
                <a:tc>
                  <a:txBody>
                    <a:bodyPr/>
                    <a:lstStyle/>
                    <a:p>
                      <a:pPr indent="-222250" lvl="0" marL="2413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Char char="•"/>
                      </a:pPr>
                      <a:r>
                        <a:rPr b="1" lang="en-US" sz="1900" u="none" cap="none" strike="noStrike">
                          <a:solidFill>
                            <a:schemeClr val="dk1"/>
                          </a:solidFill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Total quality management(TQM)</a:t>
                      </a:r>
                      <a:endParaRPr b="1" sz="1900" u="none" cap="none" strike="noStrike">
                        <a:solidFill>
                          <a:schemeClr val="dk1"/>
                        </a:solidFill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0" marB="0" marR="97525" marL="97525" anchor="ctr">
                    <a:lnL cap="flat" cmpd="sng" w="28575">
                      <a:solidFill>
                        <a:schemeClr val="dk1">
                          <a:alpha val="0"/>
                        </a:schemeClr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>
                          <a:alpha val="0"/>
                        </a:schemeClr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>
                          <a:alpha val="0"/>
                        </a:schemeClr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>
                          <a:alpha val="0"/>
                        </a:schemeClr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EFE4C8">
                        <a:alpha val="282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>
                          <a:solidFill>
                            <a:schemeClr val="dk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The management of </a:t>
                      </a:r>
                      <a:r>
                        <a:rPr lang="en-US" sz="2000" u="none" cap="none" strike="noStrike">
                          <a:solidFill>
                            <a:schemeClr val="dk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the entire organization, from supplier to customer. </a:t>
                      </a:r>
                      <a:endParaRPr sz="2000" u="none" cap="none" strike="noStrike">
                        <a:solidFill>
                          <a:schemeClr val="dk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T="0" marB="0" marR="97525" marL="97525" anchor="ctr">
                    <a:lnL cap="flat" cmpd="sng" w="19050">
                      <a:solidFill>
                        <a:schemeClr val="dk1">
                          <a:alpha val="0"/>
                        </a:schemeClr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>
                          <a:alpha val="0"/>
                        </a:schemeClr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>
                          <a:alpha val="0"/>
                        </a:schemeClr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>
                          <a:alpha val="0"/>
                        </a:schemeClr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EFE4C8">
                        <a:alpha val="28240"/>
                      </a:srgbClr>
                    </a:solidFill>
                  </a:tcPr>
                </a:tc>
              </a:tr>
              <a:tr h="466250">
                <a:tc>
                  <a:txBody>
                    <a:bodyPr/>
                    <a:lstStyle/>
                    <a:p>
                      <a:pPr indent="-228600" lvl="0" marL="2413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Char char="•"/>
                      </a:pPr>
                      <a:r>
                        <a:rPr b="1" lang="en-US" sz="2000" u="none" cap="none" strike="noStrike">
                          <a:solidFill>
                            <a:schemeClr val="dk1"/>
                          </a:solidFill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Concepts for TQM</a:t>
                      </a:r>
                      <a:endParaRPr b="1" sz="2000" u="none" cap="none" strike="noStrike">
                        <a:solidFill>
                          <a:schemeClr val="dk1"/>
                        </a:solidFill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0" marB="0" marR="97525" marL="97525" anchor="ctr">
                    <a:lnL cap="flat" cmpd="sng" w="28575">
                      <a:solidFill>
                        <a:schemeClr val="dk1">
                          <a:alpha val="0"/>
                        </a:schemeClr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>
                          <a:alpha val="0"/>
                        </a:schemeClr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>
                          <a:alpha val="0"/>
                        </a:schemeClr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>
                          <a:alpha val="0"/>
                        </a:schemeClr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E6B8AF">
                        <a:alpha val="705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chemeClr val="dk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Continuous improvement, Six sigma, Employee empowerment</a:t>
                      </a:r>
                      <a:endParaRPr sz="2000" u="none" cap="none" strike="noStrike">
                        <a:solidFill>
                          <a:schemeClr val="dk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T="0" marB="0" marR="97525" marL="97525" anchor="ctr">
                    <a:lnL cap="flat" cmpd="sng" w="19050">
                      <a:solidFill>
                        <a:schemeClr val="dk1">
                          <a:alpha val="0"/>
                        </a:schemeClr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>
                          <a:alpha val="0"/>
                        </a:schemeClr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>
                          <a:alpha val="0"/>
                        </a:schemeClr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>
                          <a:alpha val="0"/>
                        </a:schemeClr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E6B8AF">
                        <a:alpha val="70590"/>
                      </a:srgbClr>
                    </a:solidFill>
                  </a:tcPr>
                </a:tc>
              </a:tr>
              <a:tr h="4662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b="1" sz="1600" u="none" cap="none" strike="noStrike">
                        <a:solidFill>
                          <a:schemeClr val="dk1"/>
                        </a:solidFill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0" marB="0" marR="97525" marL="97525" anchor="ctr">
                    <a:lnL cap="flat" cmpd="sng" w="28575">
                      <a:solidFill>
                        <a:schemeClr val="dk1">
                          <a:alpha val="0"/>
                        </a:schemeClr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>
                          <a:alpha val="0"/>
                        </a:schemeClr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>
                          <a:alpha val="0"/>
                        </a:schemeClr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>
                          <a:alpha val="0"/>
                        </a:schemeClr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EFE4C8">
                        <a:alpha val="282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chemeClr val="dk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Benchmarking, Just-in-time, Taguchi concept, knowledge of TQM tools</a:t>
                      </a:r>
                      <a:endParaRPr sz="2000" u="none" cap="none" strike="noStrike">
                        <a:solidFill>
                          <a:schemeClr val="dk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T="0" marB="0" marR="97525" marL="97525" anchor="ctr">
                    <a:lnL cap="flat" cmpd="sng" w="19050">
                      <a:solidFill>
                        <a:schemeClr val="dk1">
                          <a:alpha val="0"/>
                        </a:schemeClr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>
                          <a:alpha val="0"/>
                        </a:schemeClr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>
                          <a:alpha val="0"/>
                        </a:schemeClr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>
                          <a:alpha val="0"/>
                        </a:schemeClr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EFE4C8">
                        <a:alpha val="28240"/>
                      </a:srgbClr>
                    </a:solidFill>
                  </a:tcPr>
                </a:tc>
              </a:tr>
              <a:tr h="466250">
                <a:tc>
                  <a:txBody>
                    <a:bodyPr/>
                    <a:lstStyle/>
                    <a:p>
                      <a:pPr indent="-247650" lvl="0" marL="2413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300"/>
                        <a:buFont typeface="Arial"/>
                        <a:buChar char="•"/>
                      </a:pPr>
                      <a:r>
                        <a:rPr b="1" lang="en-US" sz="2300" u="none" cap="none" strike="noStrike">
                          <a:solidFill>
                            <a:schemeClr val="dk1"/>
                          </a:solidFill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Tools of TQM</a:t>
                      </a:r>
                      <a:endParaRPr b="1" sz="2300" u="none" cap="none" strike="noStrike">
                        <a:solidFill>
                          <a:schemeClr val="dk1"/>
                        </a:solidFill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0" marB="0" marR="97525" marL="97525" anchor="ctr">
                    <a:lnL cap="flat" cmpd="sng" w="28575">
                      <a:solidFill>
                        <a:schemeClr val="dk1">
                          <a:alpha val="0"/>
                        </a:schemeClr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>
                          <a:alpha val="0"/>
                        </a:schemeClr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>
                          <a:alpha val="0"/>
                        </a:schemeClr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>
                          <a:alpha val="0"/>
                        </a:schemeClr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E6B8AF">
                        <a:alpha val="705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chemeClr val="dk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Cause-and –effect diagram, Pareto charts, Flowcharts, Check sheet</a:t>
                      </a:r>
                      <a:endParaRPr sz="2000" u="none" cap="none" strike="noStrike">
                        <a:solidFill>
                          <a:schemeClr val="dk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T="0" marB="0" marR="97525" marL="97525" anchor="ctr">
                    <a:lnL cap="flat" cmpd="sng" w="19050">
                      <a:solidFill>
                        <a:schemeClr val="dk1">
                          <a:alpha val="0"/>
                        </a:schemeClr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>
                          <a:alpha val="0"/>
                        </a:schemeClr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>
                          <a:alpha val="0"/>
                        </a:schemeClr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>
                          <a:alpha val="0"/>
                        </a:schemeClr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E6B8AF">
                        <a:alpha val="70590"/>
                      </a:srgbClr>
                    </a:solidFill>
                  </a:tcPr>
                </a:tc>
              </a:tr>
              <a:tr h="466250">
                <a:tc>
                  <a:txBody>
                    <a:bodyPr/>
                    <a:lstStyle/>
                    <a:p>
                      <a:pPr indent="-247650" lvl="0" marL="2413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300"/>
                        <a:buFont typeface="Arial"/>
                        <a:buChar char="•"/>
                      </a:pPr>
                      <a:r>
                        <a:rPr b="1" lang="en-US" sz="2300" u="none" cap="none" strike="noStrike">
                          <a:solidFill>
                            <a:schemeClr val="hlink"/>
                          </a:solidFill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TQM in services</a:t>
                      </a:r>
                      <a:endParaRPr b="1" sz="2300" u="none" cap="none" strike="noStrike">
                        <a:solidFill>
                          <a:schemeClr val="dk1"/>
                        </a:solidFill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0" marB="0" marR="97525" marL="97525" anchor="ctr">
                    <a:lnL cap="flat" cmpd="sng" w="28575">
                      <a:solidFill>
                        <a:schemeClr val="dk1">
                          <a:alpha val="0"/>
                        </a:schemeClr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>
                          <a:alpha val="0"/>
                        </a:schemeClr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>
                          <a:alpha val="0"/>
                        </a:schemeClr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>
                          <a:alpha val="0"/>
                        </a:schemeClr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EFE4C8">
                        <a:alpha val="282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chemeClr val="dk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Reliability, Credibility, Responsiveness, Courtesy, Competence etc</a:t>
                      </a:r>
                      <a:endParaRPr sz="2000" u="none" cap="none" strike="noStrike">
                        <a:solidFill>
                          <a:schemeClr val="dk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T="0" marB="0" marR="97525" marL="97525" anchor="ctr">
                    <a:lnL cap="flat" cmpd="sng" w="19050">
                      <a:solidFill>
                        <a:schemeClr val="dk1">
                          <a:alpha val="0"/>
                        </a:schemeClr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>
                          <a:alpha val="0"/>
                        </a:schemeClr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>
                          <a:alpha val="0"/>
                        </a:schemeClr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>
                          <a:alpha val="0"/>
                        </a:schemeClr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  <a:solidFill>
                      <a:srgbClr val="EFE4C8">
                        <a:alpha val="28240"/>
                      </a:srgbClr>
                    </a:solidFill>
                  </a:tcPr>
                </a:tc>
              </a:tr>
            </a:tbl>
          </a:graphicData>
        </a:graphic>
      </p:graphicFrame>
      <p:grpSp>
        <p:nvGrpSpPr>
          <p:cNvPr id="927" name="Google Shape;927;p17"/>
          <p:cNvGrpSpPr/>
          <p:nvPr/>
        </p:nvGrpSpPr>
        <p:grpSpPr>
          <a:xfrm>
            <a:off x="8862129" y="99989"/>
            <a:ext cx="618374" cy="1613949"/>
            <a:chOff x="4921825" y="870250"/>
            <a:chExt cx="407925" cy="798550"/>
          </a:xfrm>
        </p:grpSpPr>
        <p:sp>
          <p:nvSpPr>
            <p:cNvPr id="928" name="Google Shape;928;p17"/>
            <p:cNvSpPr/>
            <p:nvPr/>
          </p:nvSpPr>
          <p:spPr>
            <a:xfrm>
              <a:off x="4921825" y="1092675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0"/>
                  </a:moveTo>
                  <a:cubicBezTo>
                    <a:pt x="569" y="0"/>
                    <a:pt x="509" y="18"/>
                    <a:pt x="452" y="54"/>
                  </a:cubicBezTo>
                  <a:cubicBezTo>
                    <a:pt x="201" y="179"/>
                    <a:pt x="0" y="530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2" y="1031"/>
                  </a:cubicBezTo>
                  <a:cubicBezTo>
                    <a:pt x="702" y="906"/>
                    <a:pt x="878" y="580"/>
                    <a:pt x="878" y="304"/>
                  </a:cubicBezTo>
                  <a:cubicBezTo>
                    <a:pt x="878" y="108"/>
                    <a:pt x="763" y="0"/>
                    <a:pt x="624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108350" lIns="108350" spcFirstLastPara="1" rIns="108350" wrap="square" tIns="1083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t/>
              </a:r>
              <a:endPara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9" name="Google Shape;929;p17"/>
            <p:cNvSpPr/>
            <p:nvPr/>
          </p:nvSpPr>
          <p:spPr>
            <a:xfrm>
              <a:off x="5018325" y="1037425"/>
              <a:ext cx="21950" cy="26725"/>
            </a:xfrm>
            <a:custGeom>
              <a:rect b="b" l="l" r="r" t="t"/>
              <a:pathLst>
                <a:path extrusionOk="0" h="1069" w="878">
                  <a:moveTo>
                    <a:pt x="627" y="0"/>
                  </a:moveTo>
                  <a:cubicBezTo>
                    <a:pt x="564" y="0"/>
                    <a:pt x="495" y="20"/>
                    <a:pt x="426" y="58"/>
                  </a:cubicBezTo>
                  <a:cubicBezTo>
                    <a:pt x="175" y="209"/>
                    <a:pt x="0" y="509"/>
                    <a:pt x="0" y="760"/>
                  </a:cubicBezTo>
                  <a:cubicBezTo>
                    <a:pt x="0" y="969"/>
                    <a:pt x="96" y="1069"/>
                    <a:pt x="231" y="1069"/>
                  </a:cubicBezTo>
                  <a:cubicBezTo>
                    <a:pt x="290" y="1069"/>
                    <a:pt x="357" y="1049"/>
                    <a:pt x="426" y="1011"/>
                  </a:cubicBezTo>
                  <a:cubicBezTo>
                    <a:pt x="677" y="885"/>
                    <a:pt x="877" y="585"/>
                    <a:pt x="877" y="309"/>
                  </a:cubicBezTo>
                  <a:cubicBezTo>
                    <a:pt x="877" y="100"/>
                    <a:pt x="769" y="0"/>
                    <a:pt x="627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108350" lIns="108350" spcFirstLastPara="1" rIns="108350" wrap="square" tIns="1083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t/>
              </a:r>
              <a:endPara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0" name="Google Shape;930;p17"/>
            <p:cNvSpPr/>
            <p:nvPr/>
          </p:nvSpPr>
          <p:spPr>
            <a:xfrm>
              <a:off x="5114800" y="981775"/>
              <a:ext cx="21325" cy="26900"/>
            </a:xfrm>
            <a:custGeom>
              <a:rect b="b" l="l" r="r" t="t"/>
              <a:pathLst>
                <a:path extrusionOk="0" h="1076" w="853">
                  <a:moveTo>
                    <a:pt x="611" y="0"/>
                  </a:moveTo>
                  <a:cubicBezTo>
                    <a:pt x="554" y="0"/>
                    <a:pt x="491" y="18"/>
                    <a:pt x="427" y="54"/>
                  </a:cubicBezTo>
                  <a:cubicBezTo>
                    <a:pt x="176" y="204"/>
                    <a:pt x="1" y="530"/>
                    <a:pt x="1" y="780"/>
                  </a:cubicBezTo>
                  <a:cubicBezTo>
                    <a:pt x="1" y="969"/>
                    <a:pt x="95" y="1076"/>
                    <a:pt x="227" y="1076"/>
                  </a:cubicBezTo>
                  <a:cubicBezTo>
                    <a:pt x="287" y="1076"/>
                    <a:pt x="356" y="1053"/>
                    <a:pt x="427" y="1006"/>
                  </a:cubicBezTo>
                  <a:cubicBezTo>
                    <a:pt x="677" y="906"/>
                    <a:pt x="853" y="580"/>
                    <a:pt x="853" y="304"/>
                  </a:cubicBezTo>
                  <a:cubicBezTo>
                    <a:pt x="853" y="108"/>
                    <a:pt x="751" y="0"/>
                    <a:pt x="611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108350" lIns="108350" spcFirstLastPara="1" rIns="108350" wrap="square" tIns="1083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t/>
              </a:r>
              <a:endPara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1" name="Google Shape;931;p17"/>
            <p:cNvSpPr/>
            <p:nvPr/>
          </p:nvSpPr>
          <p:spPr>
            <a:xfrm>
              <a:off x="5210050" y="92600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1"/>
                  </a:moveTo>
                  <a:cubicBezTo>
                    <a:pt x="568" y="1"/>
                    <a:pt x="509" y="18"/>
                    <a:pt x="451" y="54"/>
                  </a:cubicBezTo>
                  <a:cubicBezTo>
                    <a:pt x="226" y="204"/>
                    <a:pt x="0" y="505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1" y="1032"/>
                  </a:cubicBezTo>
                  <a:cubicBezTo>
                    <a:pt x="677" y="906"/>
                    <a:pt x="877" y="580"/>
                    <a:pt x="877" y="305"/>
                  </a:cubicBezTo>
                  <a:cubicBezTo>
                    <a:pt x="877" y="108"/>
                    <a:pt x="763" y="1"/>
                    <a:pt x="624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108350" lIns="108350" spcFirstLastPara="1" rIns="108350" wrap="square" tIns="1083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t/>
              </a:r>
              <a:endPara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2" name="Google Shape;932;p17"/>
            <p:cNvSpPr/>
            <p:nvPr/>
          </p:nvSpPr>
          <p:spPr>
            <a:xfrm>
              <a:off x="5306525" y="870250"/>
              <a:ext cx="21975" cy="27125"/>
            </a:xfrm>
            <a:custGeom>
              <a:rect b="b" l="l" r="r" t="t"/>
              <a:pathLst>
                <a:path extrusionOk="0" h="1085" w="879">
                  <a:moveTo>
                    <a:pt x="616" y="0"/>
                  </a:moveTo>
                  <a:cubicBezTo>
                    <a:pt x="556" y="0"/>
                    <a:pt x="492" y="18"/>
                    <a:pt x="427" y="53"/>
                  </a:cubicBezTo>
                  <a:cubicBezTo>
                    <a:pt x="226" y="229"/>
                    <a:pt x="1" y="505"/>
                    <a:pt x="1" y="780"/>
                  </a:cubicBezTo>
                  <a:cubicBezTo>
                    <a:pt x="1" y="977"/>
                    <a:pt x="103" y="1084"/>
                    <a:pt x="243" y="1084"/>
                  </a:cubicBezTo>
                  <a:cubicBezTo>
                    <a:pt x="300" y="1084"/>
                    <a:pt x="362" y="1067"/>
                    <a:pt x="427" y="1031"/>
                  </a:cubicBezTo>
                  <a:cubicBezTo>
                    <a:pt x="678" y="906"/>
                    <a:pt x="878" y="605"/>
                    <a:pt x="878" y="304"/>
                  </a:cubicBezTo>
                  <a:cubicBezTo>
                    <a:pt x="878" y="108"/>
                    <a:pt x="763" y="0"/>
                    <a:pt x="616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108350" lIns="108350" spcFirstLastPara="1" rIns="108350" wrap="square" tIns="1083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t/>
              </a:r>
              <a:endPara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3" name="Google Shape;933;p17"/>
            <p:cNvSpPr/>
            <p:nvPr/>
          </p:nvSpPr>
          <p:spPr>
            <a:xfrm>
              <a:off x="4921825" y="1203450"/>
              <a:ext cx="21950" cy="26750"/>
            </a:xfrm>
            <a:custGeom>
              <a:rect b="b" l="l" r="r" t="t"/>
              <a:pathLst>
                <a:path extrusionOk="0" h="1070" w="878">
                  <a:moveTo>
                    <a:pt x="636" y="1"/>
                  </a:moveTo>
                  <a:cubicBezTo>
                    <a:pt x="577" y="1"/>
                    <a:pt x="513" y="20"/>
                    <a:pt x="452" y="59"/>
                  </a:cubicBezTo>
                  <a:cubicBezTo>
                    <a:pt x="226" y="209"/>
                    <a:pt x="25" y="510"/>
                    <a:pt x="0" y="761"/>
                  </a:cubicBezTo>
                  <a:cubicBezTo>
                    <a:pt x="0" y="969"/>
                    <a:pt x="109" y="1069"/>
                    <a:pt x="251" y="1069"/>
                  </a:cubicBezTo>
                  <a:cubicBezTo>
                    <a:pt x="313" y="1069"/>
                    <a:pt x="382" y="1050"/>
                    <a:pt x="452" y="1011"/>
                  </a:cubicBezTo>
                  <a:cubicBezTo>
                    <a:pt x="702" y="886"/>
                    <a:pt x="878" y="585"/>
                    <a:pt x="878" y="310"/>
                  </a:cubicBezTo>
                  <a:cubicBezTo>
                    <a:pt x="878" y="101"/>
                    <a:pt x="769" y="1"/>
                    <a:pt x="636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108350" lIns="108350" spcFirstLastPara="1" rIns="108350" wrap="square" tIns="1083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t/>
              </a:r>
              <a:endPara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4" name="Google Shape;934;p17"/>
            <p:cNvSpPr/>
            <p:nvPr/>
          </p:nvSpPr>
          <p:spPr>
            <a:xfrm>
              <a:off x="4922450" y="131385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35" y="1"/>
                  </a:moveTo>
                  <a:cubicBezTo>
                    <a:pt x="579" y="1"/>
                    <a:pt x="516" y="18"/>
                    <a:pt x="452" y="54"/>
                  </a:cubicBezTo>
                  <a:cubicBezTo>
                    <a:pt x="201" y="204"/>
                    <a:pt x="0" y="530"/>
                    <a:pt x="0" y="781"/>
                  </a:cubicBezTo>
                  <a:cubicBezTo>
                    <a:pt x="0" y="977"/>
                    <a:pt x="102" y="1085"/>
                    <a:pt x="252" y="1085"/>
                  </a:cubicBezTo>
                  <a:cubicBezTo>
                    <a:pt x="312" y="1085"/>
                    <a:pt x="380" y="1067"/>
                    <a:pt x="452" y="1031"/>
                  </a:cubicBezTo>
                  <a:cubicBezTo>
                    <a:pt x="702" y="906"/>
                    <a:pt x="878" y="580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108350" lIns="108350" spcFirstLastPara="1" rIns="108350" wrap="square" tIns="1083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t/>
              </a:r>
              <a:endPara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5" name="Google Shape;935;p17"/>
            <p:cNvSpPr/>
            <p:nvPr/>
          </p:nvSpPr>
          <p:spPr>
            <a:xfrm>
              <a:off x="4922450" y="142475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35" y="1"/>
                  </a:moveTo>
                  <a:cubicBezTo>
                    <a:pt x="579" y="1"/>
                    <a:pt x="516" y="18"/>
                    <a:pt x="452" y="54"/>
                  </a:cubicBezTo>
                  <a:cubicBezTo>
                    <a:pt x="226" y="179"/>
                    <a:pt x="51" y="505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2" y="1032"/>
                  </a:cubicBezTo>
                  <a:cubicBezTo>
                    <a:pt x="702" y="906"/>
                    <a:pt x="878" y="605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108350" lIns="108350" spcFirstLastPara="1" rIns="108350" wrap="square" tIns="1083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t/>
              </a:r>
              <a:endPara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6" name="Google Shape;936;p17"/>
            <p:cNvSpPr/>
            <p:nvPr/>
          </p:nvSpPr>
          <p:spPr>
            <a:xfrm>
              <a:off x="4923700" y="1535550"/>
              <a:ext cx="21325" cy="26725"/>
            </a:xfrm>
            <a:custGeom>
              <a:rect b="b" l="l" r="r" t="t"/>
              <a:pathLst>
                <a:path extrusionOk="0" h="1069" w="853">
                  <a:moveTo>
                    <a:pt x="622" y="0"/>
                  </a:moveTo>
                  <a:cubicBezTo>
                    <a:pt x="563" y="0"/>
                    <a:pt x="496" y="20"/>
                    <a:pt x="427" y="58"/>
                  </a:cubicBezTo>
                  <a:cubicBezTo>
                    <a:pt x="176" y="183"/>
                    <a:pt x="1" y="484"/>
                    <a:pt x="1" y="760"/>
                  </a:cubicBezTo>
                  <a:cubicBezTo>
                    <a:pt x="1" y="968"/>
                    <a:pt x="97" y="1069"/>
                    <a:pt x="231" y="1069"/>
                  </a:cubicBezTo>
                  <a:cubicBezTo>
                    <a:pt x="291" y="1069"/>
                    <a:pt x="357" y="1049"/>
                    <a:pt x="427" y="1011"/>
                  </a:cubicBezTo>
                  <a:cubicBezTo>
                    <a:pt x="677" y="885"/>
                    <a:pt x="853" y="584"/>
                    <a:pt x="853" y="309"/>
                  </a:cubicBezTo>
                  <a:cubicBezTo>
                    <a:pt x="853" y="100"/>
                    <a:pt x="756" y="0"/>
                    <a:pt x="622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108350" lIns="108350" spcFirstLastPara="1" rIns="108350" wrap="square" tIns="1083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t/>
              </a:r>
              <a:endPara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7" name="Google Shape;937;p17"/>
            <p:cNvSpPr/>
            <p:nvPr/>
          </p:nvSpPr>
          <p:spPr>
            <a:xfrm>
              <a:off x="5018325" y="1147800"/>
              <a:ext cx="21950" cy="27150"/>
            </a:xfrm>
            <a:custGeom>
              <a:rect b="b" l="l" r="r" t="t"/>
              <a:pathLst>
                <a:path extrusionOk="0" h="1086" w="878">
                  <a:moveTo>
                    <a:pt x="615" y="1"/>
                  </a:moveTo>
                  <a:cubicBezTo>
                    <a:pt x="556" y="1"/>
                    <a:pt x="491" y="18"/>
                    <a:pt x="426" y="54"/>
                  </a:cubicBezTo>
                  <a:cubicBezTo>
                    <a:pt x="201" y="205"/>
                    <a:pt x="0" y="480"/>
                    <a:pt x="0" y="781"/>
                  </a:cubicBezTo>
                  <a:cubicBezTo>
                    <a:pt x="0" y="978"/>
                    <a:pt x="102" y="1085"/>
                    <a:pt x="242" y="1085"/>
                  </a:cubicBezTo>
                  <a:cubicBezTo>
                    <a:pt x="299" y="1085"/>
                    <a:pt x="361" y="1068"/>
                    <a:pt x="426" y="1032"/>
                  </a:cubicBezTo>
                  <a:cubicBezTo>
                    <a:pt x="677" y="906"/>
                    <a:pt x="877" y="581"/>
                    <a:pt x="877" y="305"/>
                  </a:cubicBezTo>
                  <a:cubicBezTo>
                    <a:pt x="877" y="108"/>
                    <a:pt x="763" y="1"/>
                    <a:pt x="615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108350" lIns="108350" spcFirstLastPara="1" rIns="108350" wrap="square" tIns="1083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t/>
              </a:r>
              <a:endPara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8" name="Google Shape;938;p17"/>
            <p:cNvSpPr/>
            <p:nvPr/>
          </p:nvSpPr>
          <p:spPr>
            <a:xfrm>
              <a:off x="5114800" y="1092050"/>
              <a:ext cx="21325" cy="27125"/>
            </a:xfrm>
            <a:custGeom>
              <a:rect b="b" l="l" r="r" t="t"/>
              <a:pathLst>
                <a:path extrusionOk="0" h="1085" w="853">
                  <a:moveTo>
                    <a:pt x="611" y="0"/>
                  </a:moveTo>
                  <a:cubicBezTo>
                    <a:pt x="554" y="0"/>
                    <a:pt x="491" y="18"/>
                    <a:pt x="427" y="54"/>
                  </a:cubicBezTo>
                  <a:cubicBezTo>
                    <a:pt x="201" y="204"/>
                    <a:pt x="1" y="530"/>
                    <a:pt x="1" y="781"/>
                  </a:cubicBezTo>
                  <a:cubicBezTo>
                    <a:pt x="1" y="977"/>
                    <a:pt x="103" y="1085"/>
                    <a:pt x="243" y="1085"/>
                  </a:cubicBezTo>
                  <a:cubicBezTo>
                    <a:pt x="299" y="1085"/>
                    <a:pt x="362" y="1067"/>
                    <a:pt x="427" y="1031"/>
                  </a:cubicBezTo>
                  <a:cubicBezTo>
                    <a:pt x="677" y="906"/>
                    <a:pt x="853" y="580"/>
                    <a:pt x="853" y="304"/>
                  </a:cubicBezTo>
                  <a:cubicBezTo>
                    <a:pt x="853" y="108"/>
                    <a:pt x="751" y="0"/>
                    <a:pt x="611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108350" lIns="108350" spcFirstLastPara="1" rIns="108350" wrap="square" tIns="1083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t/>
              </a:r>
              <a:endPara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9" name="Google Shape;939;p17"/>
            <p:cNvSpPr/>
            <p:nvPr/>
          </p:nvSpPr>
          <p:spPr>
            <a:xfrm>
              <a:off x="5210675" y="1036275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35" y="1"/>
                  </a:moveTo>
                  <a:cubicBezTo>
                    <a:pt x="579" y="1"/>
                    <a:pt x="516" y="18"/>
                    <a:pt x="451" y="54"/>
                  </a:cubicBezTo>
                  <a:cubicBezTo>
                    <a:pt x="201" y="230"/>
                    <a:pt x="0" y="530"/>
                    <a:pt x="0" y="781"/>
                  </a:cubicBezTo>
                  <a:cubicBezTo>
                    <a:pt x="0" y="978"/>
                    <a:pt x="115" y="1085"/>
                    <a:pt x="263" y="1085"/>
                  </a:cubicBezTo>
                  <a:cubicBezTo>
                    <a:pt x="322" y="1085"/>
                    <a:pt x="387" y="1068"/>
                    <a:pt x="451" y="1032"/>
                  </a:cubicBezTo>
                  <a:cubicBezTo>
                    <a:pt x="702" y="906"/>
                    <a:pt x="878" y="580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108350" lIns="108350" spcFirstLastPara="1" rIns="108350" wrap="square" tIns="1083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t/>
              </a:r>
              <a:endPara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0" name="Google Shape;940;p17"/>
            <p:cNvSpPr/>
            <p:nvPr/>
          </p:nvSpPr>
          <p:spPr>
            <a:xfrm>
              <a:off x="5307150" y="981775"/>
              <a:ext cx="21975" cy="26900"/>
            </a:xfrm>
            <a:custGeom>
              <a:rect b="b" l="l" r="r" t="t"/>
              <a:pathLst>
                <a:path extrusionOk="0" h="1076" w="879">
                  <a:moveTo>
                    <a:pt x="625" y="0"/>
                  </a:moveTo>
                  <a:cubicBezTo>
                    <a:pt x="569" y="0"/>
                    <a:pt x="510" y="18"/>
                    <a:pt x="452" y="54"/>
                  </a:cubicBezTo>
                  <a:cubicBezTo>
                    <a:pt x="201" y="179"/>
                    <a:pt x="1" y="480"/>
                    <a:pt x="1" y="780"/>
                  </a:cubicBezTo>
                  <a:cubicBezTo>
                    <a:pt x="1" y="969"/>
                    <a:pt x="107" y="1076"/>
                    <a:pt x="246" y="1076"/>
                  </a:cubicBezTo>
                  <a:cubicBezTo>
                    <a:pt x="310" y="1076"/>
                    <a:pt x="381" y="1053"/>
                    <a:pt x="452" y="1006"/>
                  </a:cubicBezTo>
                  <a:cubicBezTo>
                    <a:pt x="678" y="906"/>
                    <a:pt x="878" y="580"/>
                    <a:pt x="878" y="304"/>
                  </a:cubicBezTo>
                  <a:cubicBezTo>
                    <a:pt x="878" y="108"/>
                    <a:pt x="763" y="0"/>
                    <a:pt x="625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108350" lIns="108350" spcFirstLastPara="1" rIns="108350" wrap="square" tIns="1083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t/>
              </a:r>
              <a:endPara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1" name="Google Shape;941;p17"/>
            <p:cNvSpPr/>
            <p:nvPr/>
          </p:nvSpPr>
          <p:spPr>
            <a:xfrm>
              <a:off x="5018950" y="125810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0"/>
                  </a:moveTo>
                  <a:cubicBezTo>
                    <a:pt x="568" y="0"/>
                    <a:pt x="509" y="17"/>
                    <a:pt x="451" y="53"/>
                  </a:cubicBezTo>
                  <a:cubicBezTo>
                    <a:pt x="176" y="204"/>
                    <a:pt x="0" y="504"/>
                    <a:pt x="0" y="780"/>
                  </a:cubicBezTo>
                  <a:cubicBezTo>
                    <a:pt x="0" y="977"/>
                    <a:pt x="115" y="1084"/>
                    <a:pt x="262" y="1084"/>
                  </a:cubicBezTo>
                  <a:cubicBezTo>
                    <a:pt x="322" y="1084"/>
                    <a:pt x="387" y="1067"/>
                    <a:pt x="451" y="1031"/>
                  </a:cubicBezTo>
                  <a:cubicBezTo>
                    <a:pt x="702" y="905"/>
                    <a:pt x="877" y="580"/>
                    <a:pt x="877" y="304"/>
                  </a:cubicBezTo>
                  <a:cubicBezTo>
                    <a:pt x="877" y="107"/>
                    <a:pt x="763" y="0"/>
                    <a:pt x="624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108350" lIns="108350" spcFirstLastPara="1" rIns="108350" wrap="square" tIns="1083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t/>
              </a:r>
              <a:endPara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2" name="Google Shape;942;p17"/>
            <p:cNvSpPr/>
            <p:nvPr/>
          </p:nvSpPr>
          <p:spPr>
            <a:xfrm>
              <a:off x="5018950" y="1369225"/>
              <a:ext cx="21950" cy="27000"/>
            </a:xfrm>
            <a:custGeom>
              <a:rect b="b" l="l" r="r" t="t"/>
              <a:pathLst>
                <a:path extrusionOk="0" h="1080" w="878">
                  <a:moveTo>
                    <a:pt x="637" y="0"/>
                  </a:moveTo>
                  <a:cubicBezTo>
                    <a:pt x="578" y="0"/>
                    <a:pt x="513" y="23"/>
                    <a:pt x="451" y="70"/>
                  </a:cubicBezTo>
                  <a:cubicBezTo>
                    <a:pt x="176" y="195"/>
                    <a:pt x="0" y="496"/>
                    <a:pt x="0" y="771"/>
                  </a:cubicBezTo>
                  <a:cubicBezTo>
                    <a:pt x="0" y="980"/>
                    <a:pt x="109" y="1080"/>
                    <a:pt x="250" y="1080"/>
                  </a:cubicBezTo>
                  <a:cubicBezTo>
                    <a:pt x="313" y="1080"/>
                    <a:pt x="382" y="1060"/>
                    <a:pt x="451" y="1022"/>
                  </a:cubicBezTo>
                  <a:cubicBezTo>
                    <a:pt x="702" y="897"/>
                    <a:pt x="877" y="596"/>
                    <a:pt x="877" y="320"/>
                  </a:cubicBezTo>
                  <a:cubicBezTo>
                    <a:pt x="877" y="113"/>
                    <a:pt x="770" y="0"/>
                    <a:pt x="637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108350" lIns="108350" spcFirstLastPara="1" rIns="108350" wrap="square" tIns="1083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t/>
              </a:r>
              <a:endPara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3" name="Google Shape;943;p17"/>
            <p:cNvSpPr/>
            <p:nvPr/>
          </p:nvSpPr>
          <p:spPr>
            <a:xfrm>
              <a:off x="5018950" y="147990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0"/>
                  </a:moveTo>
                  <a:cubicBezTo>
                    <a:pt x="568" y="0"/>
                    <a:pt x="509" y="18"/>
                    <a:pt x="451" y="54"/>
                  </a:cubicBezTo>
                  <a:cubicBezTo>
                    <a:pt x="226" y="179"/>
                    <a:pt x="25" y="505"/>
                    <a:pt x="0" y="780"/>
                  </a:cubicBezTo>
                  <a:cubicBezTo>
                    <a:pt x="0" y="977"/>
                    <a:pt x="102" y="1084"/>
                    <a:pt x="251" y="1084"/>
                  </a:cubicBezTo>
                  <a:cubicBezTo>
                    <a:pt x="312" y="1084"/>
                    <a:pt x="379" y="1067"/>
                    <a:pt x="451" y="1031"/>
                  </a:cubicBezTo>
                  <a:cubicBezTo>
                    <a:pt x="702" y="906"/>
                    <a:pt x="877" y="580"/>
                    <a:pt x="877" y="304"/>
                  </a:cubicBezTo>
                  <a:cubicBezTo>
                    <a:pt x="877" y="108"/>
                    <a:pt x="763" y="0"/>
                    <a:pt x="624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108350" lIns="108350" spcFirstLastPara="1" rIns="108350" wrap="square" tIns="1083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t/>
              </a:r>
              <a:endPara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4" name="Google Shape;944;p17"/>
            <p:cNvSpPr/>
            <p:nvPr/>
          </p:nvSpPr>
          <p:spPr>
            <a:xfrm>
              <a:off x="5114800" y="1203450"/>
              <a:ext cx="21325" cy="26750"/>
            </a:xfrm>
            <a:custGeom>
              <a:rect b="b" l="l" r="r" t="t"/>
              <a:pathLst>
                <a:path extrusionOk="0" h="1070" w="853">
                  <a:moveTo>
                    <a:pt x="622" y="1"/>
                  </a:moveTo>
                  <a:cubicBezTo>
                    <a:pt x="563" y="1"/>
                    <a:pt x="496" y="20"/>
                    <a:pt x="427" y="59"/>
                  </a:cubicBezTo>
                  <a:cubicBezTo>
                    <a:pt x="201" y="184"/>
                    <a:pt x="26" y="485"/>
                    <a:pt x="1" y="761"/>
                  </a:cubicBezTo>
                  <a:cubicBezTo>
                    <a:pt x="1" y="969"/>
                    <a:pt x="85" y="1069"/>
                    <a:pt x="220" y="1069"/>
                  </a:cubicBezTo>
                  <a:cubicBezTo>
                    <a:pt x="280" y="1069"/>
                    <a:pt x="350" y="1050"/>
                    <a:pt x="427" y="1011"/>
                  </a:cubicBezTo>
                  <a:cubicBezTo>
                    <a:pt x="677" y="886"/>
                    <a:pt x="853" y="585"/>
                    <a:pt x="853" y="310"/>
                  </a:cubicBezTo>
                  <a:cubicBezTo>
                    <a:pt x="853" y="101"/>
                    <a:pt x="756" y="1"/>
                    <a:pt x="622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108350" lIns="108350" spcFirstLastPara="1" rIns="108350" wrap="square" tIns="1083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t/>
              </a:r>
              <a:endPara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5" name="Google Shape;945;p17"/>
            <p:cNvSpPr/>
            <p:nvPr/>
          </p:nvSpPr>
          <p:spPr>
            <a:xfrm>
              <a:off x="5210675" y="1147800"/>
              <a:ext cx="21950" cy="27150"/>
            </a:xfrm>
            <a:custGeom>
              <a:rect b="b" l="l" r="r" t="t"/>
              <a:pathLst>
                <a:path extrusionOk="0" h="1086" w="878">
                  <a:moveTo>
                    <a:pt x="635" y="1"/>
                  </a:moveTo>
                  <a:cubicBezTo>
                    <a:pt x="579" y="1"/>
                    <a:pt x="516" y="18"/>
                    <a:pt x="451" y="54"/>
                  </a:cubicBezTo>
                  <a:cubicBezTo>
                    <a:pt x="226" y="180"/>
                    <a:pt x="0" y="480"/>
                    <a:pt x="0" y="781"/>
                  </a:cubicBezTo>
                  <a:cubicBezTo>
                    <a:pt x="0" y="978"/>
                    <a:pt x="115" y="1085"/>
                    <a:pt x="263" y="1085"/>
                  </a:cubicBezTo>
                  <a:cubicBezTo>
                    <a:pt x="322" y="1085"/>
                    <a:pt x="387" y="1068"/>
                    <a:pt x="451" y="1032"/>
                  </a:cubicBezTo>
                  <a:cubicBezTo>
                    <a:pt x="702" y="906"/>
                    <a:pt x="878" y="581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108350" lIns="108350" spcFirstLastPara="1" rIns="108350" wrap="square" tIns="1083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t/>
              </a:r>
              <a:endPara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6" name="Google Shape;946;p17"/>
            <p:cNvSpPr/>
            <p:nvPr/>
          </p:nvSpPr>
          <p:spPr>
            <a:xfrm>
              <a:off x="5307150" y="1092050"/>
              <a:ext cx="21975" cy="27125"/>
            </a:xfrm>
            <a:custGeom>
              <a:rect b="b" l="l" r="r" t="t"/>
              <a:pathLst>
                <a:path extrusionOk="0" h="1085" w="879">
                  <a:moveTo>
                    <a:pt x="625" y="0"/>
                  </a:moveTo>
                  <a:cubicBezTo>
                    <a:pt x="569" y="0"/>
                    <a:pt x="510" y="18"/>
                    <a:pt x="452" y="54"/>
                  </a:cubicBezTo>
                  <a:cubicBezTo>
                    <a:pt x="227" y="179"/>
                    <a:pt x="26" y="530"/>
                    <a:pt x="1" y="781"/>
                  </a:cubicBezTo>
                  <a:cubicBezTo>
                    <a:pt x="1" y="977"/>
                    <a:pt x="116" y="1085"/>
                    <a:pt x="263" y="1085"/>
                  </a:cubicBezTo>
                  <a:cubicBezTo>
                    <a:pt x="323" y="1085"/>
                    <a:pt x="387" y="1067"/>
                    <a:pt x="452" y="1031"/>
                  </a:cubicBezTo>
                  <a:cubicBezTo>
                    <a:pt x="678" y="906"/>
                    <a:pt x="878" y="580"/>
                    <a:pt x="878" y="304"/>
                  </a:cubicBezTo>
                  <a:cubicBezTo>
                    <a:pt x="878" y="108"/>
                    <a:pt x="763" y="0"/>
                    <a:pt x="625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108350" lIns="108350" spcFirstLastPara="1" rIns="108350" wrap="square" tIns="1083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t/>
              </a:r>
              <a:endPara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7" name="Google Shape;947;p17"/>
            <p:cNvSpPr/>
            <p:nvPr/>
          </p:nvSpPr>
          <p:spPr>
            <a:xfrm>
              <a:off x="5115425" y="131385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16" y="1"/>
                  </a:moveTo>
                  <a:cubicBezTo>
                    <a:pt x="556" y="1"/>
                    <a:pt x="492" y="18"/>
                    <a:pt x="427" y="54"/>
                  </a:cubicBezTo>
                  <a:cubicBezTo>
                    <a:pt x="176" y="179"/>
                    <a:pt x="1" y="480"/>
                    <a:pt x="1" y="781"/>
                  </a:cubicBezTo>
                  <a:cubicBezTo>
                    <a:pt x="1" y="977"/>
                    <a:pt x="90" y="1085"/>
                    <a:pt x="232" y="1085"/>
                  </a:cubicBezTo>
                  <a:cubicBezTo>
                    <a:pt x="289" y="1085"/>
                    <a:pt x="355" y="1067"/>
                    <a:pt x="427" y="1031"/>
                  </a:cubicBezTo>
                  <a:cubicBezTo>
                    <a:pt x="677" y="906"/>
                    <a:pt x="878" y="580"/>
                    <a:pt x="878" y="305"/>
                  </a:cubicBezTo>
                  <a:cubicBezTo>
                    <a:pt x="878" y="108"/>
                    <a:pt x="763" y="1"/>
                    <a:pt x="616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108350" lIns="108350" spcFirstLastPara="1" rIns="108350" wrap="square" tIns="1083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t/>
              </a:r>
              <a:endPara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8" name="Google Shape;948;p17"/>
            <p:cNvSpPr/>
            <p:nvPr/>
          </p:nvSpPr>
          <p:spPr>
            <a:xfrm>
              <a:off x="5115425" y="1424125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16" y="1"/>
                  </a:moveTo>
                  <a:cubicBezTo>
                    <a:pt x="556" y="1"/>
                    <a:pt x="492" y="18"/>
                    <a:pt x="427" y="54"/>
                  </a:cubicBezTo>
                  <a:cubicBezTo>
                    <a:pt x="226" y="179"/>
                    <a:pt x="26" y="530"/>
                    <a:pt x="1" y="781"/>
                  </a:cubicBezTo>
                  <a:cubicBezTo>
                    <a:pt x="1" y="977"/>
                    <a:pt x="90" y="1085"/>
                    <a:pt x="232" y="1085"/>
                  </a:cubicBezTo>
                  <a:cubicBezTo>
                    <a:pt x="289" y="1085"/>
                    <a:pt x="355" y="1067"/>
                    <a:pt x="427" y="1031"/>
                  </a:cubicBezTo>
                  <a:cubicBezTo>
                    <a:pt x="677" y="906"/>
                    <a:pt x="878" y="580"/>
                    <a:pt x="878" y="305"/>
                  </a:cubicBezTo>
                  <a:cubicBezTo>
                    <a:pt x="878" y="108"/>
                    <a:pt x="763" y="1"/>
                    <a:pt x="616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108350" lIns="108350" spcFirstLastPara="1" rIns="108350" wrap="square" tIns="1083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t/>
              </a:r>
              <a:endPara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9" name="Google Shape;949;p17"/>
            <p:cNvSpPr/>
            <p:nvPr/>
          </p:nvSpPr>
          <p:spPr>
            <a:xfrm>
              <a:off x="5211300" y="1258100"/>
              <a:ext cx="22575" cy="27125"/>
            </a:xfrm>
            <a:custGeom>
              <a:rect b="b" l="l" r="r" t="t"/>
              <a:pathLst>
                <a:path extrusionOk="0" h="1085" w="903">
                  <a:moveTo>
                    <a:pt x="640" y="0"/>
                  </a:moveTo>
                  <a:cubicBezTo>
                    <a:pt x="581" y="0"/>
                    <a:pt x="516" y="17"/>
                    <a:pt x="452" y="53"/>
                  </a:cubicBezTo>
                  <a:cubicBezTo>
                    <a:pt x="201" y="179"/>
                    <a:pt x="0" y="530"/>
                    <a:pt x="25" y="780"/>
                  </a:cubicBezTo>
                  <a:cubicBezTo>
                    <a:pt x="25" y="977"/>
                    <a:pt x="115" y="1084"/>
                    <a:pt x="257" y="1084"/>
                  </a:cubicBezTo>
                  <a:cubicBezTo>
                    <a:pt x="314" y="1084"/>
                    <a:pt x="380" y="1067"/>
                    <a:pt x="452" y="1031"/>
                  </a:cubicBezTo>
                  <a:cubicBezTo>
                    <a:pt x="702" y="905"/>
                    <a:pt x="903" y="580"/>
                    <a:pt x="903" y="304"/>
                  </a:cubicBezTo>
                  <a:cubicBezTo>
                    <a:pt x="903" y="107"/>
                    <a:pt x="788" y="0"/>
                    <a:pt x="640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108350" lIns="108350" spcFirstLastPara="1" rIns="108350" wrap="square" tIns="1083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t/>
              </a:r>
              <a:endPara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0" name="Google Shape;950;p17"/>
            <p:cNvSpPr/>
            <p:nvPr/>
          </p:nvSpPr>
          <p:spPr>
            <a:xfrm>
              <a:off x="5307150" y="1202325"/>
              <a:ext cx="21975" cy="27125"/>
            </a:xfrm>
            <a:custGeom>
              <a:rect b="b" l="l" r="r" t="t"/>
              <a:pathLst>
                <a:path extrusionOk="0" h="1085" w="879">
                  <a:moveTo>
                    <a:pt x="625" y="0"/>
                  </a:moveTo>
                  <a:cubicBezTo>
                    <a:pt x="569" y="0"/>
                    <a:pt x="510" y="18"/>
                    <a:pt x="452" y="54"/>
                  </a:cubicBezTo>
                  <a:cubicBezTo>
                    <a:pt x="227" y="179"/>
                    <a:pt x="26" y="530"/>
                    <a:pt x="1" y="781"/>
                  </a:cubicBezTo>
                  <a:cubicBezTo>
                    <a:pt x="1" y="977"/>
                    <a:pt x="116" y="1085"/>
                    <a:pt x="263" y="1085"/>
                  </a:cubicBezTo>
                  <a:cubicBezTo>
                    <a:pt x="323" y="1085"/>
                    <a:pt x="387" y="1067"/>
                    <a:pt x="452" y="1031"/>
                  </a:cubicBezTo>
                  <a:cubicBezTo>
                    <a:pt x="678" y="906"/>
                    <a:pt x="878" y="605"/>
                    <a:pt x="878" y="304"/>
                  </a:cubicBezTo>
                  <a:cubicBezTo>
                    <a:pt x="878" y="108"/>
                    <a:pt x="763" y="0"/>
                    <a:pt x="625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108350" lIns="108350" spcFirstLastPara="1" rIns="108350" wrap="square" tIns="1083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t/>
              </a:r>
              <a:endPara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1" name="Google Shape;951;p17"/>
            <p:cNvSpPr/>
            <p:nvPr/>
          </p:nvSpPr>
          <p:spPr>
            <a:xfrm>
              <a:off x="5307800" y="1313100"/>
              <a:ext cx="21950" cy="26750"/>
            </a:xfrm>
            <a:custGeom>
              <a:rect b="b" l="l" r="r" t="t"/>
              <a:pathLst>
                <a:path extrusionOk="0" h="1070" w="878">
                  <a:moveTo>
                    <a:pt x="647" y="1"/>
                  </a:moveTo>
                  <a:cubicBezTo>
                    <a:pt x="587" y="1"/>
                    <a:pt x="520" y="20"/>
                    <a:pt x="451" y="59"/>
                  </a:cubicBezTo>
                  <a:cubicBezTo>
                    <a:pt x="201" y="184"/>
                    <a:pt x="0" y="510"/>
                    <a:pt x="0" y="761"/>
                  </a:cubicBezTo>
                  <a:cubicBezTo>
                    <a:pt x="0" y="969"/>
                    <a:pt x="108" y="1069"/>
                    <a:pt x="250" y="1069"/>
                  </a:cubicBezTo>
                  <a:cubicBezTo>
                    <a:pt x="313" y="1069"/>
                    <a:pt x="382" y="1050"/>
                    <a:pt x="451" y="1011"/>
                  </a:cubicBezTo>
                  <a:cubicBezTo>
                    <a:pt x="702" y="886"/>
                    <a:pt x="877" y="585"/>
                    <a:pt x="877" y="310"/>
                  </a:cubicBezTo>
                  <a:cubicBezTo>
                    <a:pt x="877" y="101"/>
                    <a:pt x="781" y="1"/>
                    <a:pt x="647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108350" lIns="108350" spcFirstLastPara="1" rIns="108350" wrap="square" tIns="1083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t/>
              </a:r>
              <a:endPara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2" name="Google Shape;952;p17"/>
            <p:cNvSpPr/>
            <p:nvPr/>
          </p:nvSpPr>
          <p:spPr>
            <a:xfrm>
              <a:off x="5211300" y="1368375"/>
              <a:ext cx="22575" cy="27125"/>
            </a:xfrm>
            <a:custGeom>
              <a:rect b="b" l="l" r="r" t="t"/>
              <a:pathLst>
                <a:path extrusionOk="0" h="1085" w="903">
                  <a:moveTo>
                    <a:pt x="640" y="0"/>
                  </a:moveTo>
                  <a:cubicBezTo>
                    <a:pt x="581" y="0"/>
                    <a:pt x="516" y="17"/>
                    <a:pt x="452" y="53"/>
                  </a:cubicBezTo>
                  <a:cubicBezTo>
                    <a:pt x="226" y="179"/>
                    <a:pt x="0" y="530"/>
                    <a:pt x="25" y="780"/>
                  </a:cubicBezTo>
                  <a:cubicBezTo>
                    <a:pt x="25" y="977"/>
                    <a:pt x="127" y="1084"/>
                    <a:pt x="268" y="1084"/>
                  </a:cubicBezTo>
                  <a:cubicBezTo>
                    <a:pt x="324" y="1084"/>
                    <a:pt x="387" y="1067"/>
                    <a:pt x="452" y="1031"/>
                  </a:cubicBezTo>
                  <a:cubicBezTo>
                    <a:pt x="702" y="906"/>
                    <a:pt x="903" y="605"/>
                    <a:pt x="903" y="304"/>
                  </a:cubicBezTo>
                  <a:cubicBezTo>
                    <a:pt x="903" y="107"/>
                    <a:pt x="788" y="0"/>
                    <a:pt x="640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108350" lIns="108350" spcFirstLastPara="1" rIns="108350" wrap="square" tIns="1083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t/>
              </a:r>
              <a:endPara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3" name="Google Shape;953;p17"/>
            <p:cNvSpPr/>
            <p:nvPr/>
          </p:nvSpPr>
          <p:spPr>
            <a:xfrm>
              <a:off x="4921825" y="1642050"/>
              <a:ext cx="21950" cy="26750"/>
            </a:xfrm>
            <a:custGeom>
              <a:rect b="b" l="l" r="r" t="t"/>
              <a:pathLst>
                <a:path extrusionOk="0" h="1070" w="878">
                  <a:moveTo>
                    <a:pt x="636" y="1"/>
                  </a:moveTo>
                  <a:cubicBezTo>
                    <a:pt x="577" y="1"/>
                    <a:pt x="513" y="20"/>
                    <a:pt x="452" y="59"/>
                  </a:cubicBezTo>
                  <a:cubicBezTo>
                    <a:pt x="201" y="184"/>
                    <a:pt x="0" y="510"/>
                    <a:pt x="0" y="761"/>
                  </a:cubicBezTo>
                  <a:cubicBezTo>
                    <a:pt x="0" y="969"/>
                    <a:pt x="109" y="1069"/>
                    <a:pt x="251" y="1069"/>
                  </a:cubicBezTo>
                  <a:cubicBezTo>
                    <a:pt x="313" y="1069"/>
                    <a:pt x="382" y="1050"/>
                    <a:pt x="452" y="1011"/>
                  </a:cubicBezTo>
                  <a:cubicBezTo>
                    <a:pt x="702" y="886"/>
                    <a:pt x="878" y="585"/>
                    <a:pt x="878" y="309"/>
                  </a:cubicBezTo>
                  <a:cubicBezTo>
                    <a:pt x="878" y="101"/>
                    <a:pt x="769" y="1"/>
                    <a:pt x="636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108350" lIns="108350" spcFirstLastPara="1" rIns="108350" wrap="square" tIns="1083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t/>
              </a:r>
              <a:endPara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4" name="Google Shape;954;p17"/>
            <p:cNvSpPr/>
            <p:nvPr/>
          </p:nvSpPr>
          <p:spPr>
            <a:xfrm>
              <a:off x="5018325" y="1586400"/>
              <a:ext cx="21950" cy="27150"/>
            </a:xfrm>
            <a:custGeom>
              <a:rect b="b" l="l" r="r" t="t"/>
              <a:pathLst>
                <a:path extrusionOk="0" h="1086" w="878">
                  <a:moveTo>
                    <a:pt x="615" y="1"/>
                  </a:moveTo>
                  <a:cubicBezTo>
                    <a:pt x="556" y="1"/>
                    <a:pt x="491" y="18"/>
                    <a:pt x="426" y="54"/>
                  </a:cubicBezTo>
                  <a:cubicBezTo>
                    <a:pt x="175" y="180"/>
                    <a:pt x="0" y="480"/>
                    <a:pt x="0" y="781"/>
                  </a:cubicBezTo>
                  <a:cubicBezTo>
                    <a:pt x="0" y="978"/>
                    <a:pt x="89" y="1085"/>
                    <a:pt x="231" y="1085"/>
                  </a:cubicBezTo>
                  <a:cubicBezTo>
                    <a:pt x="288" y="1085"/>
                    <a:pt x="354" y="1068"/>
                    <a:pt x="426" y="1032"/>
                  </a:cubicBezTo>
                  <a:cubicBezTo>
                    <a:pt x="677" y="906"/>
                    <a:pt x="877" y="581"/>
                    <a:pt x="877" y="305"/>
                  </a:cubicBezTo>
                  <a:cubicBezTo>
                    <a:pt x="877" y="108"/>
                    <a:pt x="763" y="1"/>
                    <a:pt x="615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108350" lIns="108350" spcFirstLastPara="1" rIns="108350" wrap="square" tIns="1083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t/>
              </a:r>
              <a:endPara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5" name="Google Shape;955;p17"/>
            <p:cNvSpPr/>
            <p:nvPr/>
          </p:nvSpPr>
          <p:spPr>
            <a:xfrm>
              <a:off x="5114800" y="1530650"/>
              <a:ext cx="21325" cy="27125"/>
            </a:xfrm>
            <a:custGeom>
              <a:rect b="b" l="l" r="r" t="t"/>
              <a:pathLst>
                <a:path extrusionOk="0" h="1085" w="853">
                  <a:moveTo>
                    <a:pt x="611" y="0"/>
                  </a:moveTo>
                  <a:cubicBezTo>
                    <a:pt x="554" y="0"/>
                    <a:pt x="491" y="18"/>
                    <a:pt x="427" y="54"/>
                  </a:cubicBezTo>
                  <a:cubicBezTo>
                    <a:pt x="176" y="179"/>
                    <a:pt x="1" y="530"/>
                    <a:pt x="1" y="780"/>
                  </a:cubicBezTo>
                  <a:cubicBezTo>
                    <a:pt x="1" y="977"/>
                    <a:pt x="90" y="1084"/>
                    <a:pt x="232" y="1084"/>
                  </a:cubicBezTo>
                  <a:cubicBezTo>
                    <a:pt x="289" y="1084"/>
                    <a:pt x="355" y="1067"/>
                    <a:pt x="427" y="1031"/>
                  </a:cubicBezTo>
                  <a:cubicBezTo>
                    <a:pt x="677" y="906"/>
                    <a:pt x="853" y="580"/>
                    <a:pt x="853" y="304"/>
                  </a:cubicBezTo>
                  <a:cubicBezTo>
                    <a:pt x="853" y="108"/>
                    <a:pt x="751" y="0"/>
                    <a:pt x="611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108350" lIns="108350" spcFirstLastPara="1" rIns="108350" wrap="square" tIns="1083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t/>
              </a:r>
              <a:endPara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6" name="Google Shape;956;p17"/>
            <p:cNvSpPr/>
            <p:nvPr/>
          </p:nvSpPr>
          <p:spPr>
            <a:xfrm>
              <a:off x="5210050" y="1474875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1"/>
                  </a:moveTo>
                  <a:cubicBezTo>
                    <a:pt x="568" y="1"/>
                    <a:pt x="509" y="18"/>
                    <a:pt x="451" y="54"/>
                  </a:cubicBezTo>
                  <a:cubicBezTo>
                    <a:pt x="226" y="179"/>
                    <a:pt x="0" y="505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1" y="1032"/>
                  </a:cubicBezTo>
                  <a:cubicBezTo>
                    <a:pt x="677" y="906"/>
                    <a:pt x="877" y="605"/>
                    <a:pt x="877" y="305"/>
                  </a:cubicBezTo>
                  <a:cubicBezTo>
                    <a:pt x="877" y="108"/>
                    <a:pt x="763" y="1"/>
                    <a:pt x="624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108350" lIns="108350" spcFirstLastPara="1" rIns="108350" wrap="square" tIns="1083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t/>
              </a:r>
              <a:endPara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7" name="Google Shape;957;p17"/>
            <p:cNvSpPr/>
            <p:nvPr/>
          </p:nvSpPr>
          <p:spPr>
            <a:xfrm>
              <a:off x="5306525" y="1419625"/>
              <a:ext cx="21975" cy="26725"/>
            </a:xfrm>
            <a:custGeom>
              <a:rect b="b" l="l" r="r" t="t"/>
              <a:pathLst>
                <a:path extrusionOk="0" h="1069" w="879">
                  <a:moveTo>
                    <a:pt x="628" y="1"/>
                  </a:moveTo>
                  <a:cubicBezTo>
                    <a:pt x="565" y="1"/>
                    <a:pt x="496" y="20"/>
                    <a:pt x="427" y="59"/>
                  </a:cubicBezTo>
                  <a:cubicBezTo>
                    <a:pt x="226" y="184"/>
                    <a:pt x="1" y="485"/>
                    <a:pt x="1" y="760"/>
                  </a:cubicBezTo>
                  <a:cubicBezTo>
                    <a:pt x="1" y="969"/>
                    <a:pt x="97" y="1069"/>
                    <a:pt x="232" y="1069"/>
                  </a:cubicBezTo>
                  <a:cubicBezTo>
                    <a:pt x="291" y="1069"/>
                    <a:pt x="358" y="1049"/>
                    <a:pt x="427" y="1011"/>
                  </a:cubicBezTo>
                  <a:cubicBezTo>
                    <a:pt x="678" y="886"/>
                    <a:pt x="878" y="585"/>
                    <a:pt x="878" y="309"/>
                  </a:cubicBezTo>
                  <a:cubicBezTo>
                    <a:pt x="878" y="101"/>
                    <a:pt x="770" y="1"/>
                    <a:pt x="628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108350" lIns="108350" spcFirstLastPara="1" rIns="108350" wrap="square" tIns="1083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t/>
              </a:r>
              <a:endPara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58" name="Google Shape;958;p17"/>
          <p:cNvSpPr/>
          <p:nvPr/>
        </p:nvSpPr>
        <p:spPr>
          <a:xfrm>
            <a:off x="0" y="384048"/>
            <a:ext cx="2859164" cy="376504"/>
          </a:xfrm>
          <a:custGeom>
            <a:rect b="b" l="l" r="r" t="t"/>
            <a:pathLst>
              <a:path extrusionOk="0" h="502006" w="3812218">
                <a:moveTo>
                  <a:pt x="0" y="0"/>
                </a:moveTo>
                <a:lnTo>
                  <a:pt x="3812218" y="0"/>
                </a:lnTo>
                <a:lnTo>
                  <a:pt x="3812218" y="502006"/>
                </a:lnTo>
                <a:lnTo>
                  <a:pt x="0" y="502006"/>
                </a:lnTo>
                <a:close/>
              </a:path>
            </a:pathLst>
          </a:custGeom>
          <a:solidFill>
            <a:srgbClr val="073763"/>
          </a:solidFill>
          <a:ln>
            <a:noFill/>
          </a:ln>
        </p:spPr>
      </p:sp>
      <p:sp>
        <p:nvSpPr>
          <p:cNvPr id="959" name="Google Shape;959;p17"/>
          <p:cNvSpPr txBox="1"/>
          <p:nvPr/>
        </p:nvSpPr>
        <p:spPr>
          <a:xfrm>
            <a:off x="184150" y="466804"/>
            <a:ext cx="2489100" cy="1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6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6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WALMART</a:t>
            </a:r>
            <a:endParaRPr b="1" sz="1006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rgbClr val="F3F3F3"/>
        </a:solidFill>
      </p:bgPr>
    </p:bg>
    <p:spTree>
      <p:nvGrpSpPr>
        <p:cNvPr id="963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Google Shape;964;p18"/>
          <p:cNvSpPr/>
          <p:nvPr/>
        </p:nvSpPr>
        <p:spPr>
          <a:xfrm flipH="1" rot="10800000">
            <a:off x="1209446" y="3732360"/>
            <a:ext cx="1196400" cy="2427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108350" lIns="108350" spcFirstLastPara="1" rIns="108350" wrap="square" tIns="1083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5" name="Google Shape;965;p18"/>
          <p:cNvSpPr/>
          <p:nvPr/>
        </p:nvSpPr>
        <p:spPr>
          <a:xfrm flipH="1" rot="10800000">
            <a:off x="7308698" y="3797629"/>
            <a:ext cx="1369500" cy="239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08350" lIns="108350" spcFirstLastPara="1" rIns="108350" wrap="square" tIns="1083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6" name="Google Shape;966;p18"/>
          <p:cNvSpPr/>
          <p:nvPr/>
        </p:nvSpPr>
        <p:spPr>
          <a:xfrm>
            <a:off x="2754640" y="953422"/>
            <a:ext cx="4314300" cy="326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108350" lIns="108350" spcFirstLastPara="1" rIns="108350" wrap="square" tIns="10835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7" name="Google Shape;967;p18"/>
          <p:cNvSpPr txBox="1"/>
          <p:nvPr>
            <p:ph idx="1" type="subTitle"/>
          </p:nvPr>
        </p:nvSpPr>
        <p:spPr>
          <a:xfrm>
            <a:off x="897331" y="3408073"/>
            <a:ext cx="1857300" cy="39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08350" lIns="108350" spcFirstLastPara="1" rIns="108350" wrap="square" tIns="10835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en-US" sz="2100"/>
              <a:t>Inspections</a:t>
            </a:r>
            <a:endParaRPr sz="2100"/>
          </a:p>
        </p:txBody>
      </p:sp>
      <p:sp>
        <p:nvSpPr>
          <p:cNvPr id="968" name="Google Shape;968;p18"/>
          <p:cNvSpPr txBox="1"/>
          <p:nvPr>
            <p:ph idx="2" type="subTitle"/>
          </p:nvPr>
        </p:nvSpPr>
        <p:spPr>
          <a:xfrm>
            <a:off x="7181028" y="3518761"/>
            <a:ext cx="1497300" cy="39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08350" lIns="108350" spcFirstLastPara="1" rIns="108350" wrap="square" tIns="10835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-US" sz="2100"/>
              <a:t>Quality Cart</a:t>
            </a:r>
            <a:endParaRPr sz="2100"/>
          </a:p>
        </p:txBody>
      </p:sp>
      <p:sp>
        <p:nvSpPr>
          <p:cNvPr id="969" name="Google Shape;969;p18"/>
          <p:cNvSpPr txBox="1"/>
          <p:nvPr>
            <p:ph idx="3" type="subTitle"/>
          </p:nvPr>
        </p:nvSpPr>
        <p:spPr>
          <a:xfrm>
            <a:off x="716697" y="4037030"/>
            <a:ext cx="2560500" cy="307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08350" lIns="108350" spcFirstLastPara="1" rIns="108350" wrap="square" tIns="108350">
            <a:noAutofit/>
          </a:bodyPr>
          <a:lstStyle/>
          <a:p>
            <a:pPr indent="-3556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sz="1900">
                <a:solidFill>
                  <a:schemeClr val="dk1"/>
                </a:solidFill>
              </a:rPr>
              <a:t>Receipt of goods from the supplier</a:t>
            </a:r>
            <a:endParaRPr sz="1800"/>
          </a:p>
          <a:p>
            <a:pPr indent="-3556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sz="1900">
                <a:solidFill>
                  <a:schemeClr val="dk1"/>
                </a:solidFill>
              </a:rPr>
              <a:t>Before delivery to customers</a:t>
            </a:r>
            <a:endParaRPr sz="1800"/>
          </a:p>
          <a:p>
            <a:pPr indent="-3556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sz="1900">
                <a:solidFill>
                  <a:schemeClr val="dk1"/>
                </a:solidFill>
              </a:rPr>
              <a:t>Testing performed by third-party institutions</a:t>
            </a:r>
            <a:endParaRPr sz="1900">
              <a:solidFill>
                <a:schemeClr val="dk1"/>
              </a:solidFill>
            </a:endParaRPr>
          </a:p>
        </p:txBody>
      </p:sp>
      <p:sp>
        <p:nvSpPr>
          <p:cNvPr id="970" name="Google Shape;970;p18"/>
          <p:cNvSpPr txBox="1"/>
          <p:nvPr>
            <p:ph idx="4" type="subTitle"/>
          </p:nvPr>
        </p:nvSpPr>
        <p:spPr>
          <a:xfrm>
            <a:off x="6670702" y="4171224"/>
            <a:ext cx="2445900" cy="293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08350" lIns="108350" spcFirstLastPara="1" rIns="108350" wrap="square" tIns="108350">
            <a:noAutofit/>
          </a:bodyPr>
          <a:lstStyle/>
          <a:p>
            <a:pPr indent="-3556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</a:rPr>
              <a:t>Places products on the shelves earlier </a:t>
            </a:r>
            <a:endParaRPr sz="2000">
              <a:solidFill>
                <a:schemeClr val="dk1"/>
              </a:solidFill>
            </a:endParaRPr>
          </a:p>
          <a:p>
            <a:pPr indent="-3556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</a:rPr>
              <a:t>Weighing scales and boxes for  discarded produce</a:t>
            </a:r>
            <a:endParaRPr sz="2000">
              <a:solidFill>
                <a:schemeClr val="dk1"/>
              </a:solidFill>
            </a:endParaRPr>
          </a:p>
          <a:p>
            <a:pPr indent="-3556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</a:rPr>
              <a:t>Save disposal cost and time.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971" name="Google Shape;971;p18"/>
          <p:cNvSpPr txBox="1"/>
          <p:nvPr>
            <p:ph type="title"/>
          </p:nvPr>
        </p:nvSpPr>
        <p:spPr>
          <a:xfrm>
            <a:off x="768000" y="632924"/>
            <a:ext cx="8217600" cy="81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08350" lIns="108350" spcFirstLastPara="1" rIns="108350" wrap="square" tIns="10835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b="1" lang="en-US"/>
              <a:t>How Walmart manage quality?</a:t>
            </a:r>
            <a:endParaRPr b="1"/>
          </a:p>
        </p:txBody>
      </p:sp>
      <p:grpSp>
        <p:nvGrpSpPr>
          <p:cNvPr id="972" name="Google Shape;972;p18"/>
          <p:cNvGrpSpPr/>
          <p:nvPr/>
        </p:nvGrpSpPr>
        <p:grpSpPr>
          <a:xfrm>
            <a:off x="7602248" y="2405819"/>
            <a:ext cx="827222" cy="771235"/>
            <a:chOff x="8029523" y="4269604"/>
            <a:chExt cx="400108" cy="279767"/>
          </a:xfrm>
        </p:grpSpPr>
        <p:sp>
          <p:nvSpPr>
            <p:cNvPr id="973" name="Google Shape;973;p18"/>
            <p:cNvSpPr/>
            <p:nvPr/>
          </p:nvSpPr>
          <p:spPr>
            <a:xfrm>
              <a:off x="8106826" y="4500710"/>
              <a:ext cx="23961" cy="23961"/>
            </a:xfrm>
            <a:custGeom>
              <a:rect b="b" l="l" r="r" t="t"/>
              <a:pathLst>
                <a:path extrusionOk="0" h="716" w="716">
                  <a:moveTo>
                    <a:pt x="358" y="1"/>
                  </a:moveTo>
                  <a:cubicBezTo>
                    <a:pt x="144" y="1"/>
                    <a:pt x="1" y="144"/>
                    <a:pt x="1" y="358"/>
                  </a:cubicBezTo>
                  <a:cubicBezTo>
                    <a:pt x="1" y="572"/>
                    <a:pt x="144" y="715"/>
                    <a:pt x="358" y="715"/>
                  </a:cubicBezTo>
                  <a:cubicBezTo>
                    <a:pt x="572" y="715"/>
                    <a:pt x="715" y="572"/>
                    <a:pt x="715" y="358"/>
                  </a:cubicBezTo>
                  <a:cubicBezTo>
                    <a:pt x="715" y="167"/>
                    <a:pt x="572" y="1"/>
                    <a:pt x="35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108350" lIns="108350" spcFirstLastPara="1" rIns="108350" wrap="square" tIns="1083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t/>
              </a:r>
              <a:endPara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4" name="Google Shape;974;p18"/>
            <p:cNvSpPr/>
            <p:nvPr/>
          </p:nvSpPr>
          <p:spPr>
            <a:xfrm>
              <a:off x="8355468" y="4500710"/>
              <a:ext cx="23961" cy="23961"/>
            </a:xfrm>
            <a:custGeom>
              <a:rect b="b" l="l" r="r" t="t"/>
              <a:pathLst>
                <a:path extrusionOk="0" h="716" w="716">
                  <a:moveTo>
                    <a:pt x="358" y="1"/>
                  </a:moveTo>
                  <a:cubicBezTo>
                    <a:pt x="168" y="1"/>
                    <a:pt x="1" y="144"/>
                    <a:pt x="1" y="358"/>
                  </a:cubicBezTo>
                  <a:cubicBezTo>
                    <a:pt x="1" y="572"/>
                    <a:pt x="168" y="715"/>
                    <a:pt x="358" y="715"/>
                  </a:cubicBezTo>
                  <a:cubicBezTo>
                    <a:pt x="572" y="715"/>
                    <a:pt x="715" y="572"/>
                    <a:pt x="715" y="358"/>
                  </a:cubicBezTo>
                  <a:cubicBezTo>
                    <a:pt x="715" y="167"/>
                    <a:pt x="572" y="1"/>
                    <a:pt x="35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108350" lIns="108350" spcFirstLastPara="1" rIns="108350" wrap="square" tIns="1083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t/>
              </a:r>
              <a:endPara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5" name="Google Shape;975;p18"/>
            <p:cNvSpPr/>
            <p:nvPr/>
          </p:nvSpPr>
          <p:spPr>
            <a:xfrm>
              <a:off x="8029523" y="4269604"/>
              <a:ext cx="400108" cy="279767"/>
            </a:xfrm>
            <a:custGeom>
              <a:rect b="b" l="l" r="r" t="t"/>
              <a:pathLst>
                <a:path extrusionOk="0" h="8360" w="11956">
                  <a:moveTo>
                    <a:pt x="3978" y="381"/>
                  </a:moveTo>
                  <a:cubicBezTo>
                    <a:pt x="4168" y="381"/>
                    <a:pt x="4359" y="572"/>
                    <a:pt x="4359" y="763"/>
                  </a:cubicBezTo>
                  <a:lnTo>
                    <a:pt x="4359" y="977"/>
                  </a:lnTo>
                  <a:lnTo>
                    <a:pt x="3573" y="977"/>
                  </a:lnTo>
                  <a:lnTo>
                    <a:pt x="3573" y="763"/>
                  </a:lnTo>
                  <a:lnTo>
                    <a:pt x="3597" y="763"/>
                  </a:lnTo>
                  <a:cubicBezTo>
                    <a:pt x="3597" y="572"/>
                    <a:pt x="3763" y="381"/>
                    <a:pt x="3978" y="381"/>
                  </a:cubicBezTo>
                  <a:close/>
                  <a:moveTo>
                    <a:pt x="8503" y="2406"/>
                  </a:moveTo>
                  <a:lnTo>
                    <a:pt x="8955" y="3739"/>
                  </a:lnTo>
                  <a:lnTo>
                    <a:pt x="7526" y="3739"/>
                  </a:lnTo>
                  <a:cubicBezTo>
                    <a:pt x="7407" y="3739"/>
                    <a:pt x="7312" y="3668"/>
                    <a:pt x="7312" y="3549"/>
                  </a:cubicBezTo>
                  <a:lnTo>
                    <a:pt x="7312" y="2406"/>
                  </a:lnTo>
                  <a:close/>
                  <a:moveTo>
                    <a:pt x="9336" y="2430"/>
                  </a:moveTo>
                  <a:lnTo>
                    <a:pt x="9836" y="3787"/>
                  </a:lnTo>
                  <a:lnTo>
                    <a:pt x="9312" y="3787"/>
                  </a:lnTo>
                  <a:lnTo>
                    <a:pt x="8860" y="2430"/>
                  </a:lnTo>
                  <a:close/>
                  <a:moveTo>
                    <a:pt x="5311" y="1334"/>
                  </a:moveTo>
                  <a:lnTo>
                    <a:pt x="5645" y="5240"/>
                  </a:lnTo>
                  <a:lnTo>
                    <a:pt x="2311" y="5240"/>
                  </a:lnTo>
                  <a:lnTo>
                    <a:pt x="2644" y="1334"/>
                  </a:lnTo>
                  <a:lnTo>
                    <a:pt x="3240" y="1334"/>
                  </a:lnTo>
                  <a:lnTo>
                    <a:pt x="3240" y="1715"/>
                  </a:lnTo>
                  <a:cubicBezTo>
                    <a:pt x="3240" y="1810"/>
                    <a:pt x="3311" y="1906"/>
                    <a:pt x="3406" y="1906"/>
                  </a:cubicBezTo>
                  <a:cubicBezTo>
                    <a:pt x="3501" y="1906"/>
                    <a:pt x="3597" y="1810"/>
                    <a:pt x="3597" y="1715"/>
                  </a:cubicBezTo>
                  <a:lnTo>
                    <a:pt x="3597" y="1334"/>
                  </a:lnTo>
                  <a:lnTo>
                    <a:pt x="4359" y="1334"/>
                  </a:lnTo>
                  <a:lnTo>
                    <a:pt x="4359" y="1715"/>
                  </a:lnTo>
                  <a:cubicBezTo>
                    <a:pt x="4359" y="1810"/>
                    <a:pt x="4454" y="1906"/>
                    <a:pt x="4549" y="1906"/>
                  </a:cubicBezTo>
                  <a:cubicBezTo>
                    <a:pt x="4621" y="1906"/>
                    <a:pt x="4716" y="1810"/>
                    <a:pt x="4716" y="1715"/>
                  </a:cubicBezTo>
                  <a:lnTo>
                    <a:pt x="4716" y="1334"/>
                  </a:lnTo>
                  <a:close/>
                  <a:moveTo>
                    <a:pt x="8788" y="1715"/>
                  </a:moveTo>
                  <a:cubicBezTo>
                    <a:pt x="8931" y="1715"/>
                    <a:pt x="9098" y="1810"/>
                    <a:pt x="9146" y="1953"/>
                  </a:cubicBezTo>
                  <a:lnTo>
                    <a:pt x="9217" y="2120"/>
                  </a:lnTo>
                  <a:lnTo>
                    <a:pt x="7121" y="2120"/>
                  </a:lnTo>
                  <a:cubicBezTo>
                    <a:pt x="7026" y="2120"/>
                    <a:pt x="6955" y="2191"/>
                    <a:pt x="6955" y="2287"/>
                  </a:cubicBezTo>
                  <a:lnTo>
                    <a:pt x="6955" y="3596"/>
                  </a:lnTo>
                  <a:cubicBezTo>
                    <a:pt x="6955" y="3906"/>
                    <a:pt x="7193" y="4144"/>
                    <a:pt x="7479" y="4144"/>
                  </a:cubicBezTo>
                  <a:lnTo>
                    <a:pt x="10074" y="4144"/>
                  </a:lnTo>
                  <a:lnTo>
                    <a:pt x="11360" y="4549"/>
                  </a:lnTo>
                  <a:cubicBezTo>
                    <a:pt x="11503" y="4620"/>
                    <a:pt x="11622" y="4763"/>
                    <a:pt x="11622" y="4906"/>
                  </a:cubicBezTo>
                  <a:lnTo>
                    <a:pt x="11622" y="5240"/>
                  </a:lnTo>
                  <a:lnTo>
                    <a:pt x="11384" y="5240"/>
                  </a:lnTo>
                  <a:cubicBezTo>
                    <a:pt x="11289" y="5240"/>
                    <a:pt x="11217" y="5335"/>
                    <a:pt x="11217" y="5406"/>
                  </a:cubicBezTo>
                  <a:cubicBezTo>
                    <a:pt x="11217" y="5502"/>
                    <a:pt x="11289" y="5597"/>
                    <a:pt x="11384" y="5597"/>
                  </a:cubicBezTo>
                  <a:lnTo>
                    <a:pt x="11598" y="5597"/>
                  </a:lnTo>
                  <a:lnTo>
                    <a:pt x="11598" y="6192"/>
                  </a:lnTo>
                  <a:cubicBezTo>
                    <a:pt x="11598" y="6335"/>
                    <a:pt x="11503" y="6454"/>
                    <a:pt x="11384" y="6549"/>
                  </a:cubicBezTo>
                  <a:lnTo>
                    <a:pt x="11027" y="6716"/>
                  </a:lnTo>
                  <a:cubicBezTo>
                    <a:pt x="10813" y="6407"/>
                    <a:pt x="10503" y="6192"/>
                    <a:pt x="10074" y="6192"/>
                  </a:cubicBezTo>
                  <a:cubicBezTo>
                    <a:pt x="9669" y="6192"/>
                    <a:pt x="9288" y="6430"/>
                    <a:pt x="9122" y="6764"/>
                  </a:cubicBezTo>
                  <a:lnTo>
                    <a:pt x="3621" y="6764"/>
                  </a:lnTo>
                  <a:cubicBezTo>
                    <a:pt x="3430" y="6430"/>
                    <a:pt x="3073" y="6192"/>
                    <a:pt x="2668" y="6192"/>
                  </a:cubicBezTo>
                  <a:cubicBezTo>
                    <a:pt x="2239" y="6192"/>
                    <a:pt x="1882" y="6430"/>
                    <a:pt x="1715" y="6764"/>
                  </a:cubicBezTo>
                  <a:lnTo>
                    <a:pt x="429" y="6764"/>
                  </a:lnTo>
                  <a:lnTo>
                    <a:pt x="429" y="5621"/>
                  </a:lnTo>
                  <a:lnTo>
                    <a:pt x="1382" y="5621"/>
                  </a:lnTo>
                  <a:cubicBezTo>
                    <a:pt x="1477" y="5621"/>
                    <a:pt x="1549" y="5525"/>
                    <a:pt x="1549" y="5454"/>
                  </a:cubicBezTo>
                  <a:cubicBezTo>
                    <a:pt x="1549" y="5359"/>
                    <a:pt x="1477" y="5263"/>
                    <a:pt x="1382" y="5263"/>
                  </a:cubicBezTo>
                  <a:lnTo>
                    <a:pt x="429" y="5263"/>
                  </a:lnTo>
                  <a:lnTo>
                    <a:pt x="429" y="1715"/>
                  </a:lnTo>
                  <a:lnTo>
                    <a:pt x="2239" y="1715"/>
                  </a:lnTo>
                  <a:lnTo>
                    <a:pt x="1954" y="5240"/>
                  </a:lnTo>
                  <a:cubicBezTo>
                    <a:pt x="1954" y="5335"/>
                    <a:pt x="1977" y="5454"/>
                    <a:pt x="2025" y="5502"/>
                  </a:cubicBezTo>
                  <a:cubicBezTo>
                    <a:pt x="2096" y="5573"/>
                    <a:pt x="2216" y="5621"/>
                    <a:pt x="2311" y="5621"/>
                  </a:cubicBezTo>
                  <a:lnTo>
                    <a:pt x="5597" y="5621"/>
                  </a:lnTo>
                  <a:cubicBezTo>
                    <a:pt x="5692" y="5621"/>
                    <a:pt x="5811" y="5597"/>
                    <a:pt x="5883" y="5502"/>
                  </a:cubicBezTo>
                  <a:cubicBezTo>
                    <a:pt x="5931" y="5454"/>
                    <a:pt x="5954" y="5311"/>
                    <a:pt x="5954" y="5240"/>
                  </a:cubicBezTo>
                  <a:lnTo>
                    <a:pt x="5669" y="1715"/>
                  </a:lnTo>
                  <a:close/>
                  <a:moveTo>
                    <a:pt x="2668" y="6549"/>
                  </a:moveTo>
                  <a:cubicBezTo>
                    <a:pt x="3073" y="6549"/>
                    <a:pt x="3406" y="6883"/>
                    <a:pt x="3406" y="7288"/>
                  </a:cubicBezTo>
                  <a:cubicBezTo>
                    <a:pt x="3406" y="7669"/>
                    <a:pt x="3073" y="8026"/>
                    <a:pt x="2668" y="8026"/>
                  </a:cubicBezTo>
                  <a:cubicBezTo>
                    <a:pt x="2239" y="8026"/>
                    <a:pt x="1930" y="7692"/>
                    <a:pt x="1930" y="7288"/>
                  </a:cubicBezTo>
                  <a:cubicBezTo>
                    <a:pt x="1930" y="6883"/>
                    <a:pt x="2239" y="6549"/>
                    <a:pt x="2668" y="6549"/>
                  </a:cubicBezTo>
                  <a:close/>
                  <a:moveTo>
                    <a:pt x="10098" y="6549"/>
                  </a:moveTo>
                  <a:cubicBezTo>
                    <a:pt x="10527" y="6549"/>
                    <a:pt x="10860" y="6883"/>
                    <a:pt x="10860" y="7288"/>
                  </a:cubicBezTo>
                  <a:cubicBezTo>
                    <a:pt x="10860" y="7669"/>
                    <a:pt x="10527" y="8026"/>
                    <a:pt x="10098" y="8026"/>
                  </a:cubicBezTo>
                  <a:cubicBezTo>
                    <a:pt x="9693" y="8026"/>
                    <a:pt x="9360" y="7692"/>
                    <a:pt x="9360" y="7288"/>
                  </a:cubicBezTo>
                  <a:cubicBezTo>
                    <a:pt x="9360" y="6883"/>
                    <a:pt x="9693" y="6549"/>
                    <a:pt x="10098" y="6549"/>
                  </a:cubicBezTo>
                  <a:close/>
                  <a:moveTo>
                    <a:pt x="3906" y="0"/>
                  </a:moveTo>
                  <a:cubicBezTo>
                    <a:pt x="3501" y="0"/>
                    <a:pt x="3168" y="334"/>
                    <a:pt x="3168" y="739"/>
                  </a:cubicBezTo>
                  <a:lnTo>
                    <a:pt x="3168" y="953"/>
                  </a:lnTo>
                  <a:lnTo>
                    <a:pt x="2573" y="953"/>
                  </a:lnTo>
                  <a:cubicBezTo>
                    <a:pt x="2406" y="953"/>
                    <a:pt x="2239" y="1096"/>
                    <a:pt x="2216" y="1286"/>
                  </a:cubicBezTo>
                  <a:lnTo>
                    <a:pt x="2216" y="1310"/>
                  </a:lnTo>
                  <a:lnTo>
                    <a:pt x="358" y="1310"/>
                  </a:lnTo>
                  <a:cubicBezTo>
                    <a:pt x="167" y="1310"/>
                    <a:pt x="1" y="1453"/>
                    <a:pt x="1" y="1667"/>
                  </a:cubicBezTo>
                  <a:lnTo>
                    <a:pt x="1" y="6692"/>
                  </a:lnTo>
                  <a:cubicBezTo>
                    <a:pt x="1" y="6907"/>
                    <a:pt x="167" y="7050"/>
                    <a:pt x="358" y="7050"/>
                  </a:cubicBezTo>
                  <a:lnTo>
                    <a:pt x="1501" y="7050"/>
                  </a:lnTo>
                  <a:cubicBezTo>
                    <a:pt x="1501" y="7097"/>
                    <a:pt x="1477" y="7169"/>
                    <a:pt x="1477" y="7264"/>
                  </a:cubicBezTo>
                  <a:cubicBezTo>
                    <a:pt x="1477" y="7859"/>
                    <a:pt x="1977" y="8359"/>
                    <a:pt x="2573" y="8359"/>
                  </a:cubicBezTo>
                  <a:cubicBezTo>
                    <a:pt x="3168" y="8359"/>
                    <a:pt x="3668" y="7859"/>
                    <a:pt x="3668" y="7264"/>
                  </a:cubicBezTo>
                  <a:cubicBezTo>
                    <a:pt x="3668" y="7192"/>
                    <a:pt x="3668" y="7145"/>
                    <a:pt x="3644" y="7050"/>
                  </a:cubicBezTo>
                  <a:lnTo>
                    <a:pt x="9003" y="7050"/>
                  </a:lnTo>
                  <a:cubicBezTo>
                    <a:pt x="9003" y="7097"/>
                    <a:pt x="8979" y="7169"/>
                    <a:pt x="8979" y="7264"/>
                  </a:cubicBezTo>
                  <a:cubicBezTo>
                    <a:pt x="8979" y="7859"/>
                    <a:pt x="9479" y="8359"/>
                    <a:pt x="10074" y="8359"/>
                  </a:cubicBezTo>
                  <a:cubicBezTo>
                    <a:pt x="10670" y="8359"/>
                    <a:pt x="11170" y="7859"/>
                    <a:pt x="11170" y="7264"/>
                  </a:cubicBezTo>
                  <a:cubicBezTo>
                    <a:pt x="11170" y="7169"/>
                    <a:pt x="11170" y="7073"/>
                    <a:pt x="11146" y="7026"/>
                  </a:cubicBezTo>
                  <a:lnTo>
                    <a:pt x="11503" y="6835"/>
                  </a:lnTo>
                  <a:cubicBezTo>
                    <a:pt x="11741" y="6716"/>
                    <a:pt x="11932" y="6454"/>
                    <a:pt x="11932" y="6192"/>
                  </a:cubicBezTo>
                  <a:lnTo>
                    <a:pt x="11932" y="4882"/>
                  </a:lnTo>
                  <a:cubicBezTo>
                    <a:pt x="11956" y="4573"/>
                    <a:pt x="11741" y="4287"/>
                    <a:pt x="11456" y="4192"/>
                  </a:cubicBezTo>
                  <a:lnTo>
                    <a:pt x="10217" y="3787"/>
                  </a:lnTo>
                  <a:lnTo>
                    <a:pt x="9455" y="1787"/>
                  </a:lnTo>
                  <a:cubicBezTo>
                    <a:pt x="9336" y="1525"/>
                    <a:pt x="9074" y="1310"/>
                    <a:pt x="8764" y="1310"/>
                  </a:cubicBezTo>
                  <a:lnTo>
                    <a:pt x="5621" y="1310"/>
                  </a:lnTo>
                  <a:lnTo>
                    <a:pt x="5621" y="1286"/>
                  </a:lnTo>
                  <a:cubicBezTo>
                    <a:pt x="5573" y="1096"/>
                    <a:pt x="5430" y="953"/>
                    <a:pt x="5264" y="953"/>
                  </a:cubicBezTo>
                  <a:lnTo>
                    <a:pt x="4668" y="953"/>
                  </a:lnTo>
                  <a:lnTo>
                    <a:pt x="4668" y="739"/>
                  </a:lnTo>
                  <a:cubicBezTo>
                    <a:pt x="4668" y="334"/>
                    <a:pt x="4335" y="0"/>
                    <a:pt x="390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108350" lIns="108350" spcFirstLastPara="1" rIns="108350" wrap="square" tIns="1083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t/>
              </a:r>
              <a:endPara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6" name="Google Shape;976;p18"/>
            <p:cNvSpPr/>
            <p:nvPr/>
          </p:nvSpPr>
          <p:spPr>
            <a:xfrm>
              <a:off x="8243897" y="4444925"/>
              <a:ext cx="149087" cy="11980"/>
            </a:xfrm>
            <a:custGeom>
              <a:rect b="b" l="l" r="r" t="t"/>
              <a:pathLst>
                <a:path extrusionOk="0" h="358" w="4455">
                  <a:moveTo>
                    <a:pt x="191" y="1"/>
                  </a:moveTo>
                  <a:cubicBezTo>
                    <a:pt x="96" y="1"/>
                    <a:pt x="1" y="96"/>
                    <a:pt x="1" y="167"/>
                  </a:cubicBezTo>
                  <a:cubicBezTo>
                    <a:pt x="1" y="263"/>
                    <a:pt x="96" y="358"/>
                    <a:pt x="191" y="358"/>
                  </a:cubicBezTo>
                  <a:lnTo>
                    <a:pt x="4264" y="358"/>
                  </a:lnTo>
                  <a:cubicBezTo>
                    <a:pt x="4359" y="358"/>
                    <a:pt x="4454" y="263"/>
                    <a:pt x="4454" y="167"/>
                  </a:cubicBezTo>
                  <a:cubicBezTo>
                    <a:pt x="4407" y="96"/>
                    <a:pt x="4359" y="1"/>
                    <a:pt x="426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108350" lIns="108350" spcFirstLastPara="1" rIns="108350" wrap="square" tIns="1083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t/>
              </a:r>
              <a:endPara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77" name="Google Shape;977;p18"/>
          <p:cNvSpPr/>
          <p:nvPr/>
        </p:nvSpPr>
        <p:spPr>
          <a:xfrm>
            <a:off x="1491124" y="2261568"/>
            <a:ext cx="654996" cy="966007"/>
          </a:xfrm>
          <a:custGeom>
            <a:rect b="b" l="l" r="r" t="t"/>
            <a:pathLst>
              <a:path extrusionOk="0" h="11908" w="10765">
                <a:moveTo>
                  <a:pt x="3335" y="7240"/>
                </a:moveTo>
                <a:cubicBezTo>
                  <a:pt x="3549" y="7240"/>
                  <a:pt x="3716" y="7407"/>
                  <a:pt x="3716" y="7621"/>
                </a:cubicBezTo>
                <a:cubicBezTo>
                  <a:pt x="3716" y="7835"/>
                  <a:pt x="3525" y="8002"/>
                  <a:pt x="3335" y="8002"/>
                </a:cubicBezTo>
                <a:cubicBezTo>
                  <a:pt x="3120" y="8002"/>
                  <a:pt x="2954" y="7835"/>
                  <a:pt x="2954" y="7621"/>
                </a:cubicBezTo>
                <a:cubicBezTo>
                  <a:pt x="2930" y="7407"/>
                  <a:pt x="3120" y="7240"/>
                  <a:pt x="3335" y="7240"/>
                </a:cubicBezTo>
                <a:close/>
                <a:moveTo>
                  <a:pt x="7407" y="7240"/>
                </a:moveTo>
                <a:cubicBezTo>
                  <a:pt x="7621" y="7240"/>
                  <a:pt x="7788" y="7407"/>
                  <a:pt x="7788" y="7621"/>
                </a:cubicBezTo>
                <a:cubicBezTo>
                  <a:pt x="7788" y="7835"/>
                  <a:pt x="7621" y="8002"/>
                  <a:pt x="7407" y="8002"/>
                </a:cubicBezTo>
                <a:cubicBezTo>
                  <a:pt x="7193" y="8002"/>
                  <a:pt x="7026" y="7835"/>
                  <a:pt x="7026" y="7621"/>
                </a:cubicBezTo>
                <a:cubicBezTo>
                  <a:pt x="7050" y="7407"/>
                  <a:pt x="7193" y="7240"/>
                  <a:pt x="7407" y="7240"/>
                </a:cubicBezTo>
                <a:close/>
                <a:moveTo>
                  <a:pt x="8431" y="3692"/>
                </a:moveTo>
                <a:cubicBezTo>
                  <a:pt x="8860" y="3692"/>
                  <a:pt x="9264" y="4025"/>
                  <a:pt x="9336" y="4477"/>
                </a:cubicBezTo>
                <a:lnTo>
                  <a:pt x="10407" y="10431"/>
                </a:lnTo>
                <a:cubicBezTo>
                  <a:pt x="10407" y="10693"/>
                  <a:pt x="10336" y="10979"/>
                  <a:pt x="10146" y="11193"/>
                </a:cubicBezTo>
                <a:cubicBezTo>
                  <a:pt x="9979" y="11407"/>
                  <a:pt x="9693" y="11526"/>
                  <a:pt x="9431" y="11526"/>
                </a:cubicBezTo>
                <a:lnTo>
                  <a:pt x="1334" y="11526"/>
                </a:lnTo>
                <a:cubicBezTo>
                  <a:pt x="1072" y="11526"/>
                  <a:pt x="810" y="11407"/>
                  <a:pt x="620" y="11193"/>
                </a:cubicBezTo>
                <a:cubicBezTo>
                  <a:pt x="453" y="10979"/>
                  <a:pt x="358" y="10693"/>
                  <a:pt x="405" y="10431"/>
                </a:cubicBezTo>
                <a:lnTo>
                  <a:pt x="1477" y="4477"/>
                </a:lnTo>
                <a:cubicBezTo>
                  <a:pt x="1572" y="4025"/>
                  <a:pt x="1953" y="3692"/>
                  <a:pt x="2406" y="3692"/>
                </a:cubicBezTo>
                <a:lnTo>
                  <a:pt x="2620" y="3692"/>
                </a:lnTo>
                <a:lnTo>
                  <a:pt x="2620" y="5930"/>
                </a:lnTo>
                <a:cubicBezTo>
                  <a:pt x="2620" y="6311"/>
                  <a:pt x="2715" y="6692"/>
                  <a:pt x="2858" y="7049"/>
                </a:cubicBezTo>
                <a:cubicBezTo>
                  <a:pt x="2715" y="7216"/>
                  <a:pt x="2620" y="7383"/>
                  <a:pt x="2620" y="7597"/>
                </a:cubicBezTo>
                <a:cubicBezTo>
                  <a:pt x="2620" y="8002"/>
                  <a:pt x="2954" y="8335"/>
                  <a:pt x="3358" y="8335"/>
                </a:cubicBezTo>
                <a:cubicBezTo>
                  <a:pt x="3501" y="8335"/>
                  <a:pt x="3668" y="8288"/>
                  <a:pt x="3811" y="8192"/>
                </a:cubicBezTo>
                <a:cubicBezTo>
                  <a:pt x="4287" y="8526"/>
                  <a:pt x="4811" y="8693"/>
                  <a:pt x="5406" y="8693"/>
                </a:cubicBezTo>
                <a:cubicBezTo>
                  <a:pt x="6002" y="8693"/>
                  <a:pt x="6550" y="8526"/>
                  <a:pt x="7026" y="8192"/>
                </a:cubicBezTo>
                <a:cubicBezTo>
                  <a:pt x="7145" y="8288"/>
                  <a:pt x="7288" y="8335"/>
                  <a:pt x="7478" y="8335"/>
                </a:cubicBezTo>
                <a:cubicBezTo>
                  <a:pt x="7883" y="8335"/>
                  <a:pt x="8217" y="8002"/>
                  <a:pt x="8217" y="7597"/>
                </a:cubicBezTo>
                <a:cubicBezTo>
                  <a:pt x="8217" y="7383"/>
                  <a:pt x="8121" y="7168"/>
                  <a:pt x="7978" y="7049"/>
                </a:cubicBezTo>
                <a:cubicBezTo>
                  <a:pt x="8121" y="6692"/>
                  <a:pt x="8217" y="6311"/>
                  <a:pt x="8217" y="5930"/>
                </a:cubicBezTo>
                <a:lnTo>
                  <a:pt x="8217" y="3692"/>
                </a:lnTo>
                <a:close/>
                <a:moveTo>
                  <a:pt x="5383" y="0"/>
                </a:moveTo>
                <a:cubicBezTo>
                  <a:pt x="4263" y="0"/>
                  <a:pt x="3358" y="929"/>
                  <a:pt x="3358" y="2025"/>
                </a:cubicBezTo>
                <a:lnTo>
                  <a:pt x="3358" y="4073"/>
                </a:lnTo>
                <a:cubicBezTo>
                  <a:pt x="3358" y="4168"/>
                  <a:pt x="3454" y="4263"/>
                  <a:pt x="3549" y="4263"/>
                </a:cubicBezTo>
                <a:cubicBezTo>
                  <a:pt x="3620" y="4263"/>
                  <a:pt x="3716" y="4168"/>
                  <a:pt x="3716" y="4073"/>
                </a:cubicBezTo>
                <a:lnTo>
                  <a:pt x="3716" y="3692"/>
                </a:lnTo>
                <a:lnTo>
                  <a:pt x="6526" y="3692"/>
                </a:lnTo>
                <a:cubicBezTo>
                  <a:pt x="6597" y="3692"/>
                  <a:pt x="6692" y="3596"/>
                  <a:pt x="6692" y="3525"/>
                </a:cubicBezTo>
                <a:cubicBezTo>
                  <a:pt x="6692" y="3430"/>
                  <a:pt x="6597" y="3334"/>
                  <a:pt x="6526" y="3334"/>
                </a:cubicBezTo>
                <a:lnTo>
                  <a:pt x="3716" y="3334"/>
                </a:lnTo>
                <a:lnTo>
                  <a:pt x="3716" y="2025"/>
                </a:lnTo>
                <a:cubicBezTo>
                  <a:pt x="3716" y="1096"/>
                  <a:pt x="4454" y="334"/>
                  <a:pt x="5406" y="334"/>
                </a:cubicBezTo>
                <a:cubicBezTo>
                  <a:pt x="6359" y="334"/>
                  <a:pt x="7121" y="1072"/>
                  <a:pt x="7121" y="2025"/>
                </a:cubicBezTo>
                <a:lnTo>
                  <a:pt x="7121" y="4073"/>
                </a:lnTo>
                <a:cubicBezTo>
                  <a:pt x="7121" y="4168"/>
                  <a:pt x="7193" y="4263"/>
                  <a:pt x="7288" y="4263"/>
                </a:cubicBezTo>
                <a:cubicBezTo>
                  <a:pt x="7383" y="4263"/>
                  <a:pt x="7478" y="4168"/>
                  <a:pt x="7478" y="4073"/>
                </a:cubicBezTo>
                <a:lnTo>
                  <a:pt x="7478" y="3692"/>
                </a:lnTo>
                <a:lnTo>
                  <a:pt x="7859" y="3692"/>
                </a:lnTo>
                <a:lnTo>
                  <a:pt x="7859" y="5930"/>
                </a:lnTo>
                <a:cubicBezTo>
                  <a:pt x="7859" y="6263"/>
                  <a:pt x="7788" y="6573"/>
                  <a:pt x="7645" y="6883"/>
                </a:cubicBezTo>
                <a:cubicBezTo>
                  <a:pt x="7597" y="6859"/>
                  <a:pt x="7526" y="6859"/>
                  <a:pt x="7478" y="6859"/>
                </a:cubicBezTo>
                <a:cubicBezTo>
                  <a:pt x="7050" y="6859"/>
                  <a:pt x="6716" y="7168"/>
                  <a:pt x="6716" y="7597"/>
                </a:cubicBezTo>
                <a:cubicBezTo>
                  <a:pt x="6716" y="7716"/>
                  <a:pt x="6764" y="7835"/>
                  <a:pt x="6788" y="7930"/>
                </a:cubicBezTo>
                <a:cubicBezTo>
                  <a:pt x="6359" y="8216"/>
                  <a:pt x="5883" y="8359"/>
                  <a:pt x="5383" y="8359"/>
                </a:cubicBezTo>
                <a:cubicBezTo>
                  <a:pt x="4883" y="8359"/>
                  <a:pt x="4406" y="8216"/>
                  <a:pt x="3978" y="7930"/>
                </a:cubicBezTo>
                <a:cubicBezTo>
                  <a:pt x="4049" y="7835"/>
                  <a:pt x="4049" y="7716"/>
                  <a:pt x="4049" y="7597"/>
                </a:cubicBezTo>
                <a:cubicBezTo>
                  <a:pt x="4049" y="7168"/>
                  <a:pt x="3716" y="6859"/>
                  <a:pt x="3311" y="6859"/>
                </a:cubicBezTo>
                <a:cubicBezTo>
                  <a:pt x="3239" y="6859"/>
                  <a:pt x="3192" y="6859"/>
                  <a:pt x="3120" y="6883"/>
                </a:cubicBezTo>
                <a:cubicBezTo>
                  <a:pt x="3001" y="6573"/>
                  <a:pt x="2906" y="6263"/>
                  <a:pt x="2906" y="5930"/>
                </a:cubicBezTo>
                <a:lnTo>
                  <a:pt x="2906" y="3525"/>
                </a:lnTo>
                <a:cubicBezTo>
                  <a:pt x="2906" y="3453"/>
                  <a:pt x="2882" y="3430"/>
                  <a:pt x="2858" y="3406"/>
                </a:cubicBezTo>
                <a:cubicBezTo>
                  <a:pt x="2834" y="3358"/>
                  <a:pt x="2763" y="3334"/>
                  <a:pt x="2739" y="3334"/>
                </a:cubicBezTo>
                <a:lnTo>
                  <a:pt x="2406" y="3334"/>
                </a:lnTo>
                <a:cubicBezTo>
                  <a:pt x="1787" y="3334"/>
                  <a:pt x="1239" y="3787"/>
                  <a:pt x="1120" y="4406"/>
                </a:cubicBezTo>
                <a:lnTo>
                  <a:pt x="48" y="10360"/>
                </a:lnTo>
                <a:cubicBezTo>
                  <a:pt x="1" y="10741"/>
                  <a:pt x="96" y="11145"/>
                  <a:pt x="334" y="11431"/>
                </a:cubicBezTo>
                <a:cubicBezTo>
                  <a:pt x="548" y="11741"/>
                  <a:pt x="929" y="11907"/>
                  <a:pt x="1310" y="11907"/>
                </a:cubicBezTo>
                <a:lnTo>
                  <a:pt x="9407" y="11907"/>
                </a:lnTo>
                <a:cubicBezTo>
                  <a:pt x="9788" y="11907"/>
                  <a:pt x="10146" y="11741"/>
                  <a:pt x="10384" y="11431"/>
                </a:cubicBezTo>
                <a:cubicBezTo>
                  <a:pt x="10646" y="11145"/>
                  <a:pt x="10765" y="10741"/>
                  <a:pt x="10717" y="10360"/>
                </a:cubicBezTo>
                <a:lnTo>
                  <a:pt x="9645" y="4406"/>
                </a:lnTo>
                <a:cubicBezTo>
                  <a:pt x="9526" y="3787"/>
                  <a:pt x="8979" y="3334"/>
                  <a:pt x="8359" y="3334"/>
                </a:cubicBezTo>
                <a:lnTo>
                  <a:pt x="7407" y="3334"/>
                </a:lnTo>
                <a:lnTo>
                  <a:pt x="7407" y="2025"/>
                </a:lnTo>
                <a:cubicBezTo>
                  <a:pt x="7407" y="905"/>
                  <a:pt x="6478" y="0"/>
                  <a:pt x="5383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08350" lIns="108350" spcFirstLastPara="1" rIns="108350" wrap="square" tIns="1083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8" name="Google Shape;978;p18"/>
          <p:cNvSpPr/>
          <p:nvPr/>
        </p:nvSpPr>
        <p:spPr>
          <a:xfrm>
            <a:off x="4468602" y="2363767"/>
            <a:ext cx="886318" cy="797039"/>
          </a:xfrm>
          <a:custGeom>
            <a:rect b="b" l="l" r="r" t="t"/>
            <a:pathLst>
              <a:path extrusionOk="0" h="10297" w="11193">
                <a:moveTo>
                  <a:pt x="6014" y="2129"/>
                </a:moveTo>
                <a:lnTo>
                  <a:pt x="6014" y="3034"/>
                </a:lnTo>
                <a:lnTo>
                  <a:pt x="5097" y="3034"/>
                </a:lnTo>
                <a:lnTo>
                  <a:pt x="5097" y="2129"/>
                </a:lnTo>
                <a:close/>
                <a:moveTo>
                  <a:pt x="8704" y="347"/>
                </a:moveTo>
                <a:cubicBezTo>
                  <a:pt x="8745" y="347"/>
                  <a:pt x="8785" y="350"/>
                  <a:pt x="8824" y="355"/>
                </a:cubicBezTo>
                <a:cubicBezTo>
                  <a:pt x="9133" y="403"/>
                  <a:pt x="9371" y="617"/>
                  <a:pt x="9550" y="1058"/>
                </a:cubicBezTo>
                <a:cubicBezTo>
                  <a:pt x="9824" y="1689"/>
                  <a:pt x="9847" y="2201"/>
                  <a:pt x="9645" y="2558"/>
                </a:cubicBezTo>
                <a:cubicBezTo>
                  <a:pt x="9419" y="2939"/>
                  <a:pt x="8966" y="3034"/>
                  <a:pt x="8907" y="3046"/>
                </a:cubicBezTo>
                <a:lnTo>
                  <a:pt x="6335" y="3046"/>
                </a:lnTo>
                <a:lnTo>
                  <a:pt x="6335" y="2034"/>
                </a:lnTo>
                <a:cubicBezTo>
                  <a:pt x="6442" y="1903"/>
                  <a:pt x="6764" y="1498"/>
                  <a:pt x="7204" y="1141"/>
                </a:cubicBezTo>
                <a:cubicBezTo>
                  <a:pt x="7798" y="612"/>
                  <a:pt x="8304" y="347"/>
                  <a:pt x="8704" y="347"/>
                </a:cubicBezTo>
                <a:close/>
                <a:moveTo>
                  <a:pt x="4585" y="3356"/>
                </a:moveTo>
                <a:lnTo>
                  <a:pt x="4585" y="4653"/>
                </a:lnTo>
                <a:lnTo>
                  <a:pt x="299" y="4653"/>
                </a:lnTo>
                <a:lnTo>
                  <a:pt x="299" y="3356"/>
                </a:lnTo>
                <a:close/>
                <a:moveTo>
                  <a:pt x="6204" y="3356"/>
                </a:moveTo>
                <a:lnTo>
                  <a:pt x="6204" y="9987"/>
                </a:lnTo>
                <a:lnTo>
                  <a:pt x="4906" y="9987"/>
                </a:lnTo>
                <a:lnTo>
                  <a:pt x="4906" y="3356"/>
                </a:lnTo>
                <a:close/>
                <a:moveTo>
                  <a:pt x="10812" y="3356"/>
                </a:moveTo>
                <a:lnTo>
                  <a:pt x="10812" y="4653"/>
                </a:lnTo>
                <a:lnTo>
                  <a:pt x="9074" y="4653"/>
                </a:lnTo>
                <a:cubicBezTo>
                  <a:pt x="8990" y="4653"/>
                  <a:pt x="8907" y="4725"/>
                  <a:pt x="8907" y="4820"/>
                </a:cubicBezTo>
                <a:cubicBezTo>
                  <a:pt x="8907" y="4903"/>
                  <a:pt x="8990" y="4987"/>
                  <a:pt x="9074" y="4987"/>
                </a:cubicBezTo>
                <a:lnTo>
                  <a:pt x="10002" y="4987"/>
                </a:lnTo>
                <a:lnTo>
                  <a:pt x="10002" y="9594"/>
                </a:lnTo>
                <a:cubicBezTo>
                  <a:pt x="10002" y="9809"/>
                  <a:pt x="9824" y="9987"/>
                  <a:pt x="9609" y="9987"/>
                </a:cubicBezTo>
                <a:lnTo>
                  <a:pt x="6526" y="9987"/>
                </a:lnTo>
                <a:lnTo>
                  <a:pt x="6526" y="4987"/>
                </a:lnTo>
                <a:lnTo>
                  <a:pt x="8419" y="4987"/>
                </a:lnTo>
                <a:cubicBezTo>
                  <a:pt x="8514" y="4987"/>
                  <a:pt x="8585" y="4903"/>
                  <a:pt x="8585" y="4820"/>
                </a:cubicBezTo>
                <a:cubicBezTo>
                  <a:pt x="8585" y="4725"/>
                  <a:pt x="8514" y="4653"/>
                  <a:pt x="8419" y="4653"/>
                </a:cubicBezTo>
                <a:lnTo>
                  <a:pt x="6526" y="4653"/>
                </a:lnTo>
                <a:lnTo>
                  <a:pt x="6526" y="3356"/>
                </a:lnTo>
                <a:close/>
                <a:moveTo>
                  <a:pt x="2416" y="1"/>
                </a:moveTo>
                <a:cubicBezTo>
                  <a:pt x="2282" y="1"/>
                  <a:pt x="2156" y="24"/>
                  <a:pt x="2037" y="69"/>
                </a:cubicBezTo>
                <a:cubicBezTo>
                  <a:pt x="1727" y="188"/>
                  <a:pt x="1465" y="474"/>
                  <a:pt x="1287" y="903"/>
                </a:cubicBezTo>
                <a:cubicBezTo>
                  <a:pt x="977" y="1653"/>
                  <a:pt x="965" y="2248"/>
                  <a:pt x="1215" y="2689"/>
                </a:cubicBezTo>
                <a:cubicBezTo>
                  <a:pt x="1287" y="2820"/>
                  <a:pt x="1382" y="2927"/>
                  <a:pt x="1489" y="3022"/>
                </a:cubicBezTo>
                <a:lnTo>
                  <a:pt x="156" y="3022"/>
                </a:lnTo>
                <a:cubicBezTo>
                  <a:pt x="72" y="3022"/>
                  <a:pt x="1" y="3094"/>
                  <a:pt x="1" y="3177"/>
                </a:cubicBezTo>
                <a:lnTo>
                  <a:pt x="1" y="4808"/>
                </a:lnTo>
                <a:cubicBezTo>
                  <a:pt x="1" y="4891"/>
                  <a:pt x="72" y="4963"/>
                  <a:pt x="156" y="4963"/>
                </a:cubicBezTo>
                <a:lnTo>
                  <a:pt x="834" y="4963"/>
                </a:lnTo>
                <a:lnTo>
                  <a:pt x="834" y="9583"/>
                </a:lnTo>
                <a:cubicBezTo>
                  <a:pt x="834" y="9964"/>
                  <a:pt x="1156" y="10297"/>
                  <a:pt x="1549" y="10297"/>
                </a:cubicBezTo>
                <a:lnTo>
                  <a:pt x="2656" y="10297"/>
                </a:lnTo>
                <a:cubicBezTo>
                  <a:pt x="2751" y="10297"/>
                  <a:pt x="2823" y="10225"/>
                  <a:pt x="2823" y="10130"/>
                </a:cubicBezTo>
                <a:cubicBezTo>
                  <a:pt x="2823" y="10047"/>
                  <a:pt x="2751" y="9964"/>
                  <a:pt x="2656" y="9964"/>
                </a:cubicBezTo>
                <a:lnTo>
                  <a:pt x="1549" y="9964"/>
                </a:lnTo>
                <a:cubicBezTo>
                  <a:pt x="1334" y="9964"/>
                  <a:pt x="1156" y="9785"/>
                  <a:pt x="1156" y="9583"/>
                </a:cubicBezTo>
                <a:lnTo>
                  <a:pt x="1156" y="4963"/>
                </a:lnTo>
                <a:lnTo>
                  <a:pt x="4609" y="4963"/>
                </a:lnTo>
                <a:lnTo>
                  <a:pt x="4609" y="9964"/>
                </a:lnTo>
                <a:lnTo>
                  <a:pt x="3311" y="9964"/>
                </a:lnTo>
                <a:cubicBezTo>
                  <a:pt x="3228" y="9964"/>
                  <a:pt x="3156" y="10047"/>
                  <a:pt x="3156" y="10130"/>
                </a:cubicBezTo>
                <a:cubicBezTo>
                  <a:pt x="3156" y="10225"/>
                  <a:pt x="3228" y="10297"/>
                  <a:pt x="3311" y="10297"/>
                </a:cubicBezTo>
                <a:lnTo>
                  <a:pt x="9645" y="10297"/>
                </a:lnTo>
                <a:cubicBezTo>
                  <a:pt x="10026" y="10297"/>
                  <a:pt x="10359" y="9964"/>
                  <a:pt x="10359" y="9583"/>
                </a:cubicBezTo>
                <a:lnTo>
                  <a:pt x="10359" y="4963"/>
                </a:lnTo>
                <a:lnTo>
                  <a:pt x="11026" y="4963"/>
                </a:lnTo>
                <a:cubicBezTo>
                  <a:pt x="11110" y="4963"/>
                  <a:pt x="11193" y="4891"/>
                  <a:pt x="11193" y="4808"/>
                </a:cubicBezTo>
                <a:lnTo>
                  <a:pt x="11193" y="3177"/>
                </a:lnTo>
                <a:cubicBezTo>
                  <a:pt x="11145" y="3106"/>
                  <a:pt x="11074" y="3034"/>
                  <a:pt x="10979" y="3034"/>
                </a:cubicBezTo>
                <a:lnTo>
                  <a:pt x="9657" y="3034"/>
                </a:lnTo>
                <a:cubicBezTo>
                  <a:pt x="9752" y="2939"/>
                  <a:pt x="9847" y="2844"/>
                  <a:pt x="9919" y="2701"/>
                </a:cubicBezTo>
                <a:cubicBezTo>
                  <a:pt x="10181" y="2260"/>
                  <a:pt x="10157" y="1641"/>
                  <a:pt x="9847" y="915"/>
                </a:cubicBezTo>
                <a:cubicBezTo>
                  <a:pt x="9621" y="379"/>
                  <a:pt x="9300" y="81"/>
                  <a:pt x="8871" y="22"/>
                </a:cubicBezTo>
                <a:cubicBezTo>
                  <a:pt x="8824" y="16"/>
                  <a:pt x="8776" y="13"/>
                  <a:pt x="8728" y="13"/>
                </a:cubicBezTo>
                <a:cubicBezTo>
                  <a:pt x="7648" y="13"/>
                  <a:pt x="6371" y="1489"/>
                  <a:pt x="6097" y="1808"/>
                </a:cubicBezTo>
                <a:lnTo>
                  <a:pt x="5025" y="1808"/>
                </a:lnTo>
                <a:cubicBezTo>
                  <a:pt x="4859" y="1617"/>
                  <a:pt x="4359" y="1022"/>
                  <a:pt x="3751" y="581"/>
                </a:cubicBezTo>
                <a:cubicBezTo>
                  <a:pt x="3715" y="556"/>
                  <a:pt x="3677" y="543"/>
                  <a:pt x="3642" y="543"/>
                </a:cubicBezTo>
                <a:cubicBezTo>
                  <a:pt x="3595" y="543"/>
                  <a:pt x="3552" y="565"/>
                  <a:pt x="3525" y="605"/>
                </a:cubicBezTo>
                <a:cubicBezTo>
                  <a:pt x="3466" y="677"/>
                  <a:pt x="3478" y="784"/>
                  <a:pt x="3549" y="831"/>
                </a:cubicBezTo>
                <a:cubicBezTo>
                  <a:pt x="4144" y="1260"/>
                  <a:pt x="4656" y="1855"/>
                  <a:pt x="4787" y="2022"/>
                </a:cubicBezTo>
                <a:lnTo>
                  <a:pt x="4787" y="3034"/>
                </a:lnTo>
                <a:lnTo>
                  <a:pt x="2216" y="3034"/>
                </a:lnTo>
                <a:cubicBezTo>
                  <a:pt x="2144" y="3022"/>
                  <a:pt x="1692" y="2927"/>
                  <a:pt x="1489" y="2546"/>
                </a:cubicBezTo>
                <a:cubicBezTo>
                  <a:pt x="1275" y="2189"/>
                  <a:pt x="1323" y="1677"/>
                  <a:pt x="1573" y="1034"/>
                </a:cubicBezTo>
                <a:cubicBezTo>
                  <a:pt x="1727" y="700"/>
                  <a:pt x="1906" y="474"/>
                  <a:pt x="2144" y="379"/>
                </a:cubicBezTo>
                <a:cubicBezTo>
                  <a:pt x="2224" y="348"/>
                  <a:pt x="2314" y="332"/>
                  <a:pt x="2413" y="332"/>
                </a:cubicBezTo>
                <a:cubicBezTo>
                  <a:pt x="2578" y="332"/>
                  <a:pt x="2769" y="377"/>
                  <a:pt x="2978" y="474"/>
                </a:cubicBezTo>
                <a:cubicBezTo>
                  <a:pt x="3001" y="488"/>
                  <a:pt x="3025" y="493"/>
                  <a:pt x="3049" y="493"/>
                </a:cubicBezTo>
                <a:cubicBezTo>
                  <a:pt x="3109" y="493"/>
                  <a:pt x="3166" y="454"/>
                  <a:pt x="3192" y="403"/>
                </a:cubicBezTo>
                <a:cubicBezTo>
                  <a:pt x="3239" y="308"/>
                  <a:pt x="3192" y="224"/>
                  <a:pt x="3120" y="177"/>
                </a:cubicBezTo>
                <a:cubicBezTo>
                  <a:pt x="2864" y="59"/>
                  <a:pt x="2630" y="1"/>
                  <a:pt x="2416" y="1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anchorCtr="0" anchor="ctr" bIns="108350" lIns="108350" spcFirstLastPara="1" rIns="108350" wrap="square" tIns="1083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9" name="Google Shape;979;p18"/>
          <p:cNvSpPr txBox="1"/>
          <p:nvPr/>
        </p:nvSpPr>
        <p:spPr>
          <a:xfrm>
            <a:off x="3435715" y="3323868"/>
            <a:ext cx="2952000" cy="32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08350" lIns="108350" spcFirstLastPara="1" rIns="108350" wrap="square" tIns="1083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b="0" i="0" lang="en-US" sz="21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Product quality and compliance manual</a:t>
            </a:r>
            <a:endParaRPr b="0" i="0" sz="2100" u="none" cap="none" strike="noStrike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980" name="Google Shape;980;p18"/>
          <p:cNvSpPr/>
          <p:nvPr/>
        </p:nvSpPr>
        <p:spPr>
          <a:xfrm flipH="1" rot="10800000">
            <a:off x="3845331" y="3857760"/>
            <a:ext cx="2132700" cy="117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108350" lIns="108350" spcFirstLastPara="1" rIns="108350" wrap="square" tIns="1083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1" name="Google Shape;981;p18"/>
          <p:cNvSpPr txBox="1"/>
          <p:nvPr/>
        </p:nvSpPr>
        <p:spPr>
          <a:xfrm>
            <a:off x="3435715" y="4072430"/>
            <a:ext cx="2780400" cy="303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08350" lIns="108350" spcFirstLastPara="1" rIns="108350" wrap="square" tIns="108350">
            <a:noAutofit/>
          </a:bodyPr>
          <a:lstStyle/>
          <a:p>
            <a:pPr indent="-3556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S</a:t>
            </a:r>
            <a:r>
              <a:rPr b="0" i="0" lang="en-US" sz="2000" u="none" cap="none" strike="noStrik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tandards and requirements to be followed </a:t>
            </a:r>
            <a:r>
              <a:rPr lang="en-US" sz="20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by</a:t>
            </a:r>
            <a:r>
              <a:rPr b="0" i="0" lang="en-US" sz="2000" u="none" cap="none" strike="noStrik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 the supplier  for the best.</a:t>
            </a:r>
            <a:endParaRPr sz="1800"/>
          </a:p>
          <a:p>
            <a:pPr indent="-3556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To listen and anticipate </a:t>
            </a:r>
            <a:r>
              <a:rPr lang="en-US" sz="20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what customers want and need</a:t>
            </a:r>
            <a:endParaRPr b="0" i="0" sz="2000" u="none" cap="none" strike="noStrike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982" name="Google Shape;982;p18"/>
          <p:cNvSpPr/>
          <p:nvPr/>
        </p:nvSpPr>
        <p:spPr>
          <a:xfrm>
            <a:off x="0" y="384048"/>
            <a:ext cx="2859164" cy="376504"/>
          </a:xfrm>
          <a:custGeom>
            <a:rect b="b" l="l" r="r" t="t"/>
            <a:pathLst>
              <a:path extrusionOk="0" h="502006" w="3812218">
                <a:moveTo>
                  <a:pt x="0" y="0"/>
                </a:moveTo>
                <a:lnTo>
                  <a:pt x="3812218" y="0"/>
                </a:lnTo>
                <a:lnTo>
                  <a:pt x="3812218" y="502006"/>
                </a:lnTo>
                <a:lnTo>
                  <a:pt x="0" y="502006"/>
                </a:lnTo>
                <a:close/>
              </a:path>
            </a:pathLst>
          </a:custGeom>
          <a:solidFill>
            <a:srgbClr val="073763"/>
          </a:solidFill>
          <a:ln>
            <a:noFill/>
          </a:ln>
        </p:spPr>
      </p:sp>
      <p:sp>
        <p:nvSpPr>
          <p:cNvPr id="983" name="Google Shape;983;p18"/>
          <p:cNvSpPr txBox="1"/>
          <p:nvPr/>
        </p:nvSpPr>
        <p:spPr>
          <a:xfrm>
            <a:off x="184150" y="466804"/>
            <a:ext cx="2489100" cy="1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6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6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WALMART</a:t>
            </a:r>
            <a:endParaRPr b="1" sz="1006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rgbClr val="F3F3F3"/>
        </a:solidFill>
      </p:bgPr>
    </p:bg>
    <p:spTree>
      <p:nvGrpSpPr>
        <p:cNvPr id="987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Google Shape;988;p19"/>
          <p:cNvSpPr/>
          <p:nvPr/>
        </p:nvSpPr>
        <p:spPr>
          <a:xfrm rot="5400000">
            <a:off x="-1709903" y="3467283"/>
            <a:ext cx="5418600" cy="245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108350" lIns="108350" spcFirstLastPara="1" rIns="108350" wrap="square" tIns="1083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9" name="Google Shape;989;p19"/>
          <p:cNvSpPr/>
          <p:nvPr/>
        </p:nvSpPr>
        <p:spPr>
          <a:xfrm flipH="1" rot="10800000">
            <a:off x="7124450" y="1524250"/>
            <a:ext cx="975300" cy="547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08350" lIns="108350" spcFirstLastPara="1" rIns="108350" wrap="square" tIns="1083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0" name="Google Shape;990;p19"/>
          <p:cNvSpPr/>
          <p:nvPr/>
        </p:nvSpPr>
        <p:spPr>
          <a:xfrm flipH="1" rot="10800000">
            <a:off x="6216200" y="1431100"/>
            <a:ext cx="1986000" cy="3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108350" lIns="108350" spcFirstLastPara="1" rIns="108350" wrap="square" tIns="1083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1" name="Google Shape;991;p19"/>
          <p:cNvSpPr txBox="1"/>
          <p:nvPr>
            <p:ph idx="3" type="ctrTitle"/>
          </p:nvPr>
        </p:nvSpPr>
        <p:spPr>
          <a:xfrm>
            <a:off x="5637938" y="1206700"/>
            <a:ext cx="31425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08350" lIns="108350" spcFirstLastPara="1" rIns="108350" wrap="square" tIns="10835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en-US" sz="2400"/>
              <a:t>Quality Carts</a:t>
            </a:r>
            <a:endParaRPr sz="2400"/>
          </a:p>
        </p:txBody>
      </p:sp>
      <p:sp>
        <p:nvSpPr>
          <p:cNvPr id="992" name="Google Shape;992;p19"/>
          <p:cNvSpPr txBox="1"/>
          <p:nvPr>
            <p:ph idx="15" type="ctrTitle"/>
          </p:nvPr>
        </p:nvSpPr>
        <p:spPr>
          <a:xfrm rot="-5400000">
            <a:off x="-1902649" y="3209150"/>
            <a:ext cx="5784300" cy="883500"/>
          </a:xfrm>
          <a:prstGeom prst="rect">
            <a:avLst/>
          </a:prstGeom>
          <a:noFill/>
          <a:ln>
            <a:noFill/>
          </a:ln>
        </p:spPr>
        <p:txBody>
          <a:bodyPr anchorCtr="0" anchor="b" bIns="108350" lIns="108350" spcFirstLastPara="1" rIns="108350" wrap="square" tIns="1083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</a:pPr>
            <a:r>
              <a:rPr b="1" lang="en-US" sz="3100"/>
              <a:t>Walmart's Quality Management</a:t>
            </a:r>
            <a:endParaRPr b="1" sz="3100"/>
          </a:p>
        </p:txBody>
      </p:sp>
      <p:sp>
        <p:nvSpPr>
          <p:cNvPr id="993" name="Google Shape;993;p19"/>
          <p:cNvSpPr/>
          <p:nvPr/>
        </p:nvSpPr>
        <p:spPr>
          <a:xfrm>
            <a:off x="0" y="384048"/>
            <a:ext cx="2859164" cy="376504"/>
          </a:xfrm>
          <a:custGeom>
            <a:rect b="b" l="l" r="r" t="t"/>
            <a:pathLst>
              <a:path extrusionOk="0" h="502006" w="3812218">
                <a:moveTo>
                  <a:pt x="0" y="0"/>
                </a:moveTo>
                <a:lnTo>
                  <a:pt x="3812218" y="0"/>
                </a:lnTo>
                <a:lnTo>
                  <a:pt x="3812218" y="502006"/>
                </a:lnTo>
                <a:lnTo>
                  <a:pt x="0" y="502006"/>
                </a:lnTo>
                <a:close/>
              </a:path>
            </a:pathLst>
          </a:custGeom>
          <a:solidFill>
            <a:srgbClr val="073763"/>
          </a:solidFill>
          <a:ln>
            <a:noFill/>
          </a:ln>
        </p:spPr>
      </p:sp>
      <p:sp>
        <p:nvSpPr>
          <p:cNvPr id="994" name="Google Shape;994;p19"/>
          <p:cNvSpPr txBox="1"/>
          <p:nvPr/>
        </p:nvSpPr>
        <p:spPr>
          <a:xfrm>
            <a:off x="184150" y="466804"/>
            <a:ext cx="2489100" cy="1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6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6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WALMART</a:t>
            </a:r>
            <a:endParaRPr b="1" sz="1006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95" name="Google Shape;99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77175" y="1929100"/>
            <a:ext cx="4117025" cy="3743450"/>
          </a:xfrm>
          <a:prstGeom prst="rect">
            <a:avLst/>
          </a:prstGeom>
          <a:noFill/>
          <a:ln>
            <a:noFill/>
          </a:ln>
        </p:spPr>
      </p:pic>
      <p:sp>
        <p:nvSpPr>
          <p:cNvPr id="996" name="Google Shape;996;p19"/>
          <p:cNvSpPr txBox="1"/>
          <p:nvPr>
            <p:ph idx="5" type="title"/>
          </p:nvPr>
        </p:nvSpPr>
        <p:spPr>
          <a:xfrm>
            <a:off x="1689700" y="1307550"/>
            <a:ext cx="2695500" cy="62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08350" lIns="108350" spcFirstLastPara="1" rIns="108350" wrap="square" tIns="10835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en-US" sz="2400">
                <a:highlight>
                  <a:schemeClr val="accent2"/>
                </a:highlight>
              </a:rPr>
              <a:t>Return Policy</a:t>
            </a:r>
            <a:endParaRPr sz="2400">
              <a:highlight>
                <a:schemeClr val="accent2"/>
              </a:highlight>
            </a:endParaRPr>
          </a:p>
        </p:txBody>
      </p:sp>
      <p:sp>
        <p:nvSpPr>
          <p:cNvPr id="997" name="Google Shape;997;p19"/>
          <p:cNvSpPr txBox="1"/>
          <p:nvPr/>
        </p:nvSpPr>
        <p:spPr>
          <a:xfrm>
            <a:off x="4894475" y="5813275"/>
            <a:ext cx="4629600" cy="18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WAHBA, P.  (2016, July 13). </a:t>
            </a:r>
            <a:r>
              <a:rPr i="1"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Here’s How Walmart Is Making Sure Its Produce Stays Fresh</a:t>
            </a:r>
            <a:r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Fortune.Com. Retrieved July 13, 2022, from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https://fortune.com/2016/07/13/walmart-produce-quality-cart/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bel"/>
              <a:ea typeface="Abel"/>
              <a:cs typeface="Abel"/>
              <a:sym typeface="Abel"/>
            </a:endParaRPr>
          </a:p>
        </p:txBody>
      </p:sp>
      <p:pic>
        <p:nvPicPr>
          <p:cNvPr id="998" name="Google Shape;998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83650" y="1929100"/>
            <a:ext cx="3310825" cy="3743450"/>
          </a:xfrm>
          <a:prstGeom prst="rect">
            <a:avLst/>
          </a:prstGeom>
          <a:noFill/>
          <a:ln>
            <a:noFill/>
          </a:ln>
        </p:spPr>
      </p:pic>
      <p:sp>
        <p:nvSpPr>
          <p:cNvPr id="999" name="Google Shape;999;p19"/>
          <p:cNvSpPr txBox="1"/>
          <p:nvPr/>
        </p:nvSpPr>
        <p:spPr>
          <a:xfrm>
            <a:off x="1572600" y="5830950"/>
            <a:ext cx="33108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Walmart. (n.d.-a). </a:t>
            </a:r>
            <a:r>
              <a:rPr i="1"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Walmart Canada</a:t>
            </a:r>
            <a:r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Walmart.Ca. Retrieved July 25, 2022, from https://www.walmart.ca/en/frais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nline Shopping MK Plan by Slidesgo">
  <a:themeElements>
    <a:clrScheme name="Simple Light">
      <a:dk1>
        <a:srgbClr val="000000"/>
      </a:dk1>
      <a:lt1>
        <a:srgbClr val="FFFFFF"/>
      </a:lt1>
      <a:dk2>
        <a:srgbClr val="686868"/>
      </a:dk2>
      <a:lt2>
        <a:srgbClr val="EFE4C8"/>
      </a:lt2>
      <a:accent1>
        <a:srgbClr val="EFEFEF"/>
      </a:accent1>
      <a:accent2>
        <a:srgbClr val="D7E7E7"/>
      </a:accent2>
      <a:accent3>
        <a:srgbClr val="A3D6D7"/>
      </a:accent3>
      <a:accent4>
        <a:srgbClr val="EBB7B0"/>
      </a:accent4>
      <a:accent5>
        <a:srgbClr val="F19082"/>
      </a:accent5>
      <a:accent6>
        <a:srgbClr val="CD4A38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